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3"/>
  </p:notes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-233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8A33B-27DE-45E7-BFD1-F994BB87FC28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2E3AA-740A-4EE8-90CB-B44D680C3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9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632202"/>
            <a:ext cx="4950338" cy="326846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900661"/>
            <a:ext cx="4950338" cy="162685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23789" y="6241674"/>
            <a:ext cx="1046605" cy="112923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542671"/>
            <a:ext cx="438734" cy="52740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80533"/>
            <a:ext cx="4943989" cy="4502391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5063067"/>
            <a:ext cx="4240416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705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522136"/>
            <a:ext cx="4943989" cy="393588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1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6273800"/>
            <a:ext cx="501621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7484534"/>
            <a:ext cx="501621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07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906255"/>
            <a:ext cx="4943988" cy="4160029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6273800"/>
            <a:ext cx="494398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0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05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906254"/>
            <a:ext cx="1242099" cy="7632180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906254"/>
            <a:ext cx="3537261" cy="763218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901492"/>
            <a:ext cx="4941899" cy="185017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3081867"/>
            <a:ext cx="4943989" cy="54565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996590"/>
            <a:ext cx="4943989" cy="212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173133"/>
            <a:ext cx="4943989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8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3086354"/>
            <a:ext cx="2398148" cy="544179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3086354"/>
            <a:ext cx="2397820" cy="544179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4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3216238"/>
            <a:ext cx="2155947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4048617"/>
            <a:ext cx="2398149" cy="4486015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3211575"/>
            <a:ext cx="2154929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4043954"/>
            <a:ext cx="2396760" cy="4486015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8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3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5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644350"/>
            <a:ext cx="1972188" cy="1410228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644352"/>
            <a:ext cx="2843180" cy="782161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309108"/>
            <a:ext cx="1972188" cy="61568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3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934200"/>
            <a:ext cx="4943989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917172"/>
            <a:ext cx="4943989" cy="556829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752821"/>
            <a:ext cx="4943989" cy="71314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30200"/>
            <a:ext cx="1485900" cy="9589129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1082"/>
            <a:ext cx="1464204" cy="9898061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3081867"/>
            <a:ext cx="4943989" cy="561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861796"/>
            <a:ext cx="574785" cy="53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862836"/>
            <a:ext cx="428736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137909"/>
            <a:ext cx="43873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5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xmlns="" id="{B8C410BC-905B-46FC-BC61-C688D142043F}"/>
              </a:ext>
            </a:extLst>
          </p:cNvPr>
          <p:cNvSpPr/>
          <p:nvPr/>
        </p:nvSpPr>
        <p:spPr>
          <a:xfrm>
            <a:off x="1226048" y="6845904"/>
            <a:ext cx="5631952" cy="286204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xmlns="" id="{68720417-C034-44DA-B964-531BBE9CE095}"/>
              </a:ext>
            </a:extLst>
          </p:cNvPr>
          <p:cNvGrpSpPr/>
          <p:nvPr/>
        </p:nvGrpSpPr>
        <p:grpSpPr>
          <a:xfrm rot="20948803">
            <a:off x="466221" y="528975"/>
            <a:ext cx="2655681" cy="4679342"/>
            <a:chOff x="-4995612" y="2646947"/>
            <a:chExt cx="2493043" cy="4042611"/>
          </a:xfrm>
        </p:grpSpPr>
        <p:pic>
          <p:nvPicPr>
            <p:cNvPr id="16" name="図 15" descr="クリップアート が含まれている画像&#10;&#10;高い精度で生成された説明">
              <a:extLst>
                <a:ext uri="{FF2B5EF4-FFF2-40B4-BE49-F238E27FC236}">
                  <a16:creationId xmlns:a16="http://schemas.microsoft.com/office/drawing/2014/main" xmlns="" id="{2ABEA053-4AA6-4732-84F2-ED7878E6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995612" y="2721152"/>
              <a:ext cx="2190751" cy="3810000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xmlns="" id="{96F98AA8-DC4F-40DE-8721-83598D902489}"/>
                </a:ext>
              </a:extLst>
            </p:cNvPr>
            <p:cNvSpPr/>
            <p:nvPr/>
          </p:nvSpPr>
          <p:spPr>
            <a:xfrm>
              <a:off x="-3609474" y="2646947"/>
              <a:ext cx="1106905" cy="4042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F1CC507C-4F23-490A-8C83-7DCEA9F45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4793" y="3060441"/>
            <a:ext cx="4405301" cy="2351314"/>
          </a:xfr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2500" lnSpcReduction="10000"/>
          </a:bodyPr>
          <a:lstStyle/>
          <a:p>
            <a:pPr algn="ctr">
              <a:lnSpc>
                <a:spcPts val="800"/>
              </a:lnSpc>
            </a:pPr>
            <a:endParaRPr lang="en-US" altLang="ja-JP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32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太鼓：若翔太鼓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6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盆踊り</a:t>
            </a:r>
            <a:r>
              <a:rPr kumimoji="1" lang="ja-JP" altLang="en-US" sz="26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：浜野東踊</a:t>
            </a:r>
            <a:r>
              <a:rPr kumimoji="1" lang="ja-JP" altLang="en-US" sz="26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同好会</a:t>
            </a:r>
            <a:endParaRPr kumimoji="1" lang="en-US" altLang="ja-JP" sz="2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600" b="1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ギネスに</a:t>
            </a:r>
            <a:r>
              <a:rPr lang="ja-JP" altLang="en-US" sz="2600" b="1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挑戦</a:t>
            </a:r>
            <a:r>
              <a:rPr lang="ja-JP" altLang="en-US" sz="2600" b="1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600" b="1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ハイタッチ</a:t>
            </a:r>
            <a:r>
              <a:rPr lang="en-US" altLang="ja-JP" sz="2600" b="1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600" b="1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分間　　　　　　　　チャレンジ</a:t>
            </a:r>
            <a:endParaRPr lang="en-US" altLang="ja-JP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600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ミニ花火大会　</a:t>
            </a:r>
            <a:endParaRPr lang="en-US" altLang="ja-JP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84A0ACAF-E8D5-4A79-A869-F753E6C93C61}"/>
              </a:ext>
            </a:extLst>
          </p:cNvPr>
          <p:cNvSpPr txBox="1"/>
          <p:nvPr/>
        </p:nvSpPr>
        <p:spPr>
          <a:xfrm>
            <a:off x="1765284" y="381603"/>
            <a:ext cx="5531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日時：</a:t>
            </a:r>
            <a:r>
              <a:rPr kumimoji="1" lang="ja-JP" altLang="en-US" sz="36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８月</a:t>
            </a:r>
            <a:r>
              <a:rPr kumimoji="1" lang="ja-JP" altLang="en-US" sz="36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１９</a:t>
            </a:r>
            <a:r>
              <a:rPr kumimoji="1" lang="ja-JP" altLang="en-US" sz="36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（日）</a:t>
            </a:r>
            <a:endParaRPr kumimoji="1" lang="en-US" altLang="ja-JP" sz="3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36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	</a:t>
            </a:r>
            <a:r>
              <a:rPr kumimoji="1" lang="ja-JP" altLang="en-US" sz="36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１８時～</a:t>
            </a:r>
            <a:endParaRPr kumimoji="1" lang="en-US" altLang="ja-JP" sz="36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場所：メディス千葉浜野</a:t>
            </a:r>
            <a:endParaRPr kumimoji="1" lang="en-US" altLang="ja-JP" sz="36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kumimoji="1" lang="en-US" altLang="ja-JP" sz="36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	</a:t>
            </a:r>
            <a:r>
              <a:rPr kumimoji="1" lang="ja-JP" altLang="en-US" sz="36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駐車場</a:t>
            </a:r>
            <a:endParaRPr kumimoji="1" lang="en-US" altLang="ja-JP" sz="36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kumimoji="1" lang="en-US" altLang="ja-JP" sz="36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		</a:t>
            </a:r>
            <a:r>
              <a:rPr kumimoji="1" lang="ja-JP" altLang="en-US" sz="16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（雨天時は室内になります）</a:t>
            </a:r>
            <a:endParaRPr kumimoji="1" lang="en-US" altLang="ja-JP" sz="2400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C2D2F883-DA7A-4878-BA29-84D020BFA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42" y="5637265"/>
            <a:ext cx="3108121" cy="222171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96A6E46C-2882-4196-B72A-C5EDFA352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498">
            <a:off x="541263" y="8176336"/>
            <a:ext cx="1545275" cy="127227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58AA0B0D-60C4-4F08-8AEE-150067E54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30" y="8267762"/>
            <a:ext cx="2142203" cy="141798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AC79393C-DCCC-4121-B64D-6E2C648461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6279">
            <a:off x="4928774" y="7964494"/>
            <a:ext cx="1608902" cy="1439699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EABC908C-69ED-4344-BF3A-40CC400285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1" y="5900096"/>
            <a:ext cx="2261405" cy="169605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4247639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</TotalTime>
  <Words>23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ウィスプ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NEC</dc:creator>
  <cp:lastModifiedBy>NEC</cp:lastModifiedBy>
  <cp:revision>8</cp:revision>
  <cp:lastPrinted>2018-07-23T02:17:56Z</cp:lastPrinted>
  <dcterms:created xsi:type="dcterms:W3CDTF">2017-07-07T13:12:30Z</dcterms:created>
  <dcterms:modified xsi:type="dcterms:W3CDTF">2018-07-23T02:27:22Z</dcterms:modified>
</cp:coreProperties>
</file>