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2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CF6"/>
    <a:srgbClr val="FF0066"/>
    <a:srgbClr val="FF9999"/>
    <a:srgbClr val="F19DAE"/>
    <a:srgbClr val="4CF31F"/>
    <a:srgbClr val="2D8DE4"/>
    <a:srgbClr val="CD5D00"/>
    <a:srgbClr val="F29A76"/>
    <a:srgbClr val="F6AB00"/>
    <a:srgbClr val="005B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3" autoAdjust="0"/>
    <p:restoredTop sz="94660"/>
  </p:normalViewPr>
  <p:slideViewPr>
    <p:cSldViewPr snapToGrid="0">
      <p:cViewPr>
        <p:scale>
          <a:sx n="78" d="100"/>
          <a:sy n="78" d="100"/>
        </p:scale>
        <p:origin x="-1422" y="876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569" tIns="45785" rIns="91569" bIns="4578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0"/>
            <a:ext cx="2949786" cy="498693"/>
          </a:xfrm>
          <a:prstGeom prst="rect">
            <a:avLst/>
          </a:prstGeom>
        </p:spPr>
        <p:txBody>
          <a:bodyPr vert="horz" lIns="91569" tIns="45785" rIns="91569" bIns="45785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2019/3/28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9" tIns="45785" rIns="91569" bIns="457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569" tIns="45785" rIns="91569" bIns="4578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6" cy="498692"/>
          </a:xfrm>
          <a:prstGeom prst="rect">
            <a:avLst/>
          </a:prstGeom>
        </p:spPr>
        <p:txBody>
          <a:bodyPr vert="horz" lIns="91569" tIns="45785" rIns="91569" bIns="4578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9"/>
            <a:ext cx="2949786" cy="498692"/>
          </a:xfrm>
          <a:prstGeom prst="rect">
            <a:avLst/>
          </a:prstGeom>
        </p:spPr>
        <p:txBody>
          <a:bodyPr vert="horz" lIns="91569" tIns="45785" rIns="91569" bIns="45785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jpeg"/><Relationship Id="rId10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 rot="21137499">
            <a:off x="101795" y="935718"/>
            <a:ext cx="78149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000" dirty="0" smtClean="0">
                <a:ln w="38100" cmpd="sng">
                  <a:solidFill>
                    <a:schemeClr val="bg1"/>
                  </a:solidFill>
                </a:ln>
                <a:solidFill>
                  <a:srgbClr val="277BC4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  <a:cs typeface="アンニャントロマン"/>
              </a:rPr>
              <a:t>キッズ</a:t>
            </a:r>
            <a:r>
              <a:rPr lang="ja-JP" altLang="en-US" sz="6000" dirty="0" smtClean="0">
                <a:ln w="38100" cmpd="sng">
                  <a:solidFill>
                    <a:schemeClr val="bg1"/>
                  </a:solidFill>
                </a:ln>
                <a:solidFill>
                  <a:srgbClr val="F19DAE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  <a:cs typeface="アンニャントロマン"/>
              </a:rPr>
              <a:t>ワーク</a:t>
            </a:r>
            <a:r>
              <a:rPr lang="ja-JP" altLang="en-US" sz="6000" dirty="0" smtClean="0">
                <a:ln w="38100" cmpd="sng">
                  <a:solidFill>
                    <a:schemeClr val="bg1"/>
                  </a:solidFill>
                </a:ln>
                <a:solidFill>
                  <a:srgbClr val="009E7D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  <a:cs typeface="アンニャントロマン"/>
              </a:rPr>
              <a:t>ショップ</a:t>
            </a:r>
            <a:endParaRPr lang="ja-JP" altLang="en-US" sz="6000" dirty="0">
              <a:ln w="38100" cmpd="sng">
                <a:solidFill>
                  <a:schemeClr val="bg1"/>
                </a:solidFill>
              </a:ln>
              <a:solidFill>
                <a:srgbClr val="F6AB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  <a:cs typeface="アンニャントロマン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521992" y="1953766"/>
            <a:ext cx="564449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40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2019</a:t>
            </a:r>
            <a:r>
              <a:rPr lang="ja-JP" altLang="en-US" sz="32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</a:t>
            </a:r>
            <a:r>
              <a:rPr lang="en-US" altLang="ja-JP" sz="40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sz="32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en-US" altLang="ja-JP" sz="40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19</a:t>
            </a:r>
            <a:r>
              <a:rPr lang="ja-JP" altLang="en-US" sz="40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40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40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40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</a:p>
          <a:p>
            <a:pPr algn="ctr"/>
            <a:r>
              <a:rPr lang="ja-JP" altLang="en-US" sz="28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午前</a:t>
            </a:r>
            <a:r>
              <a:rPr lang="en-US" altLang="ja-JP" sz="28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28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時から午後</a:t>
            </a:r>
            <a:r>
              <a:rPr lang="en-US" altLang="ja-JP" sz="28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28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endParaRPr lang="en-US" altLang="ja-JP" sz="2800" dirty="0" smtClean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800" dirty="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場所：グリーンライフ前橋敷島駐車場</a:t>
            </a:r>
            <a:endParaRPr lang="ja-JP" altLang="en-US" sz="2800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39529" y="446719"/>
            <a:ext cx="4519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</a:t>
            </a:r>
            <a:r>
              <a:rPr lang="ja-JP" altLang="en-US" sz="3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</a:t>
            </a:r>
            <a:r>
              <a:rPr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</a:t>
            </a:r>
            <a:r>
              <a:rPr lang="ja-JP" altLang="en-US" sz="3200" b="1" dirty="0" smtClean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</a:t>
            </a:r>
            <a:r>
              <a:rPr lang="ja-JP" altLang="en-US" sz="3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</a:t>
            </a:r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れ～</a:t>
            </a:r>
            <a:r>
              <a:rPr lang="en-US" altLang="ja-JP" sz="3200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!!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054" name="Picture 6" descr="「瓶」フリーイラスト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89" y="3987444"/>
            <a:ext cx="3430204" cy="343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c-shikishima\AppData\Local\Microsoft\Windows\Temporary Internet Files\Content.IE5\NDFP9C7R\pexels-photo-30254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772" y="5425496"/>
            <a:ext cx="1620232" cy="13627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5446170" y="4702221"/>
            <a:ext cx="20233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dirty="0" smtClean="0">
                <a:solidFill>
                  <a:srgbClr val="4CF31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おかし</a:t>
            </a:r>
            <a:r>
              <a:rPr lang="ja-JP" altLang="en-US" sz="2000" dirty="0" err="1" smtClean="0">
                <a:solidFill>
                  <a:srgbClr val="4CF31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つか</a:t>
            </a:r>
            <a:r>
              <a:rPr lang="ja-JP" altLang="en-US" sz="2000" dirty="0" smtClean="0">
                <a:solidFill>
                  <a:srgbClr val="4CF31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みどり</a:t>
            </a:r>
            <a:endParaRPr lang="ja-JP" altLang="en-US" sz="2000" dirty="0">
              <a:solidFill>
                <a:srgbClr val="4CF31F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HGｺﾞｼｯｸE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545626" y="5102331"/>
            <a:ext cx="189397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たくさんつかんでね</a:t>
            </a:r>
            <a:endParaRPr lang="ja-JP" altLang="en-US" sz="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701364" y="3683337"/>
            <a:ext cx="2396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 smtClean="0">
                <a:solidFill>
                  <a:srgbClr val="009E7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ますの</a:t>
            </a:r>
            <a:r>
              <a:rPr lang="ja-JP" altLang="en-US" sz="2400" dirty="0" err="1" smtClean="0">
                <a:solidFill>
                  <a:srgbClr val="009E7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つか</a:t>
            </a:r>
            <a:r>
              <a:rPr lang="ja-JP" altLang="en-US" sz="2400" dirty="0" smtClean="0">
                <a:solidFill>
                  <a:srgbClr val="009E7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みどり</a:t>
            </a:r>
            <a:endParaRPr lang="ja-JP" altLang="en-US" sz="2400" dirty="0">
              <a:solidFill>
                <a:srgbClr val="009E7D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HGｺﾞｼｯｸE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446170" y="6636465"/>
            <a:ext cx="21323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 err="1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わたが</a:t>
            </a:r>
            <a:r>
              <a:rPr lang="ja-JP" altLang="en-US" sz="15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しやポップコーン</a:t>
            </a:r>
            <a:endParaRPr lang="en-US" altLang="ja-JP" sz="1500" dirty="0" smtClean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つくってます</a:t>
            </a:r>
            <a:r>
              <a:rPr lang="en-US" altLang="ja-JP" sz="15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!!</a:t>
            </a:r>
            <a:endParaRPr lang="ja-JP" altLang="en-US" sz="15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608466" y="5544196"/>
            <a:ext cx="267278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きがえやタオルをもってきてね</a:t>
            </a:r>
            <a:endParaRPr lang="ja-JP" altLang="en-US" sz="15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63" y="8085276"/>
            <a:ext cx="3700694" cy="24839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0" name="正方形/長方形 19"/>
          <p:cNvSpPr/>
          <p:nvPr/>
        </p:nvSpPr>
        <p:spPr>
          <a:xfrm>
            <a:off x="635714" y="8062156"/>
            <a:ext cx="312777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 smtClean="0">
                <a:solidFill>
                  <a:srgbClr val="FF00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プチブロックで</a:t>
            </a:r>
            <a:endParaRPr lang="en-US" altLang="ja-JP" sz="2400" dirty="0" smtClean="0">
              <a:solidFill>
                <a:srgbClr val="FF006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HGｺﾞｼｯｸE"/>
            </a:endParaRPr>
          </a:p>
          <a:p>
            <a:pPr algn="ctr"/>
            <a:r>
              <a:rPr lang="ja-JP" altLang="en-US" sz="2400" dirty="0" smtClean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い</a:t>
            </a:r>
            <a:r>
              <a:rPr lang="ja-JP" altLang="en-US" sz="2400" dirty="0" smtClean="0">
                <a:solidFill>
                  <a:srgbClr val="CD5D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ろ</a:t>
            </a:r>
            <a:r>
              <a:rPr lang="ja-JP" altLang="en-US" sz="2400" dirty="0" smtClean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い</a:t>
            </a:r>
            <a:r>
              <a:rPr lang="ja-JP" altLang="en-US" sz="2400" dirty="0" smtClean="0">
                <a:solidFill>
                  <a:srgbClr val="CD5D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ろつくってみよう</a:t>
            </a:r>
            <a:endParaRPr lang="en-US" altLang="ja-JP" sz="2400" dirty="0" smtClean="0">
              <a:solidFill>
                <a:srgbClr val="CD5D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HGｺﾞｼｯｸE"/>
            </a:endParaRPr>
          </a:p>
          <a:p>
            <a:pPr algn="ctr"/>
            <a:endParaRPr lang="en-US" altLang="ja-JP" sz="2400" dirty="0">
              <a:solidFill>
                <a:srgbClr val="CD5D00"/>
              </a:solidFill>
              <a:latin typeface="HGｺﾞｼｯｸE"/>
              <a:ea typeface="HGｺﾞｼｯｸE"/>
              <a:cs typeface="HGｺﾞｼｯｸE"/>
            </a:endParaRPr>
          </a:p>
          <a:p>
            <a:pPr algn="ctr"/>
            <a:endParaRPr lang="ja-JP" altLang="en-US" sz="2400" dirty="0">
              <a:solidFill>
                <a:srgbClr val="CD5D00"/>
              </a:solidFill>
              <a:latin typeface="HGｺﾞｼｯｸE"/>
              <a:ea typeface="HGｺﾞｼｯｸE"/>
              <a:cs typeface="HGｺﾞｼｯｸE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937" y="6913464"/>
            <a:ext cx="1407600" cy="10083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" name="正方形/長方形 20"/>
          <p:cNvSpPr/>
          <p:nvPr/>
        </p:nvSpPr>
        <p:spPr>
          <a:xfrm>
            <a:off x="4009257" y="7921832"/>
            <a:ext cx="352124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ちいさなプチブロックでどうぶつや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キティちゃんなどいろいろつくってみよう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 </a:t>
            </a:r>
            <a:r>
              <a:rPr lang="ja-JP" altLang="en-US" sz="15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ja-JP" altLang="en-US" sz="1500" dirty="0" err="1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しょ</a:t>
            </a:r>
            <a:r>
              <a:rPr lang="ja-JP" altLang="en-US" sz="15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くいんがせんせいです～</a:t>
            </a:r>
            <a:endParaRPr lang="en-US" altLang="ja-JP" sz="1500" dirty="0" smtClean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401046" y="8708487"/>
            <a:ext cx="2765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err="1" smtClean="0">
                <a:solidFill>
                  <a:srgbClr val="4CF31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つくったさく</a:t>
            </a:r>
            <a:r>
              <a:rPr lang="ja-JP" altLang="en-US" sz="1200" dirty="0" smtClean="0">
                <a:solidFill>
                  <a:srgbClr val="4CF31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ひんは持ち帰りできます</a:t>
            </a:r>
            <a:endParaRPr lang="ja-JP" altLang="en-US" sz="1200" dirty="0">
              <a:solidFill>
                <a:srgbClr val="4CF31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5168" y="7408147"/>
            <a:ext cx="3305379" cy="492443"/>
          </a:xfrm>
          <a:prstGeom prst="rect">
            <a:avLst/>
          </a:prstGeom>
          <a:solidFill>
            <a:srgbClr val="F19DAE"/>
          </a:solidFill>
        </p:spPr>
        <p:txBody>
          <a:bodyPr wrap="square">
            <a:spAutoFit/>
          </a:bodyPr>
          <a:lstStyle/>
          <a:p>
            <a:r>
              <a:rPr lang="ja-JP" altLang="en-US" sz="1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・保護者の方</a:t>
            </a:r>
            <a:r>
              <a:rPr lang="ja-JP" altLang="en-US" sz="13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も一緒にお楽しみ下さい。</a:t>
            </a:r>
            <a:endParaRPr lang="en-US" altLang="ja-JP" sz="13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3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・</a:t>
            </a:r>
            <a:r>
              <a:rPr lang="ja-JP" altLang="en-US" sz="1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当日</a:t>
            </a:r>
            <a:r>
              <a:rPr lang="ja-JP" altLang="en-US" sz="13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は汚れても良い服装でご来場ください</a:t>
            </a:r>
            <a:r>
              <a:rPr lang="ja-JP" altLang="en-US" sz="1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。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009257" y="9126066"/>
            <a:ext cx="376654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dirty="0" smtClean="0">
                <a:solidFill>
                  <a:srgbClr val="3366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お問い合わせ</a:t>
            </a:r>
            <a:endParaRPr lang="en-US" altLang="ja-JP" sz="1600" dirty="0" smtClean="0">
              <a:solidFill>
                <a:srgbClr val="3366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rgbClr val="3366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住宅型有料老人ホーム</a:t>
            </a:r>
            <a:r>
              <a:rPr lang="en-US" altLang="ja-JP" sz="1600" dirty="0" smtClean="0">
                <a:solidFill>
                  <a:srgbClr val="3366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/</a:t>
            </a:r>
            <a:r>
              <a:rPr lang="ja-JP" altLang="en-US" sz="1600" dirty="0" smtClean="0">
                <a:solidFill>
                  <a:srgbClr val="3366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デイサービス</a:t>
            </a:r>
            <a:r>
              <a:rPr lang="ja-JP" altLang="en-US" sz="1600" dirty="0">
                <a:solidFill>
                  <a:srgbClr val="3366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endParaRPr lang="en-US" altLang="ja-JP" sz="1600" dirty="0" smtClean="0">
              <a:solidFill>
                <a:srgbClr val="3366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rgbClr val="3366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グリーンライフ前橋敷島</a:t>
            </a:r>
            <a:endParaRPr lang="ja-JP" altLang="en-US" sz="2000" dirty="0">
              <a:solidFill>
                <a:srgbClr val="3366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/>
            <a:r>
              <a:rPr lang="ja-JP" altLang="en-US" sz="2000" dirty="0">
                <a:solidFill>
                  <a:srgbClr val="33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000" dirty="0" smtClean="0">
                <a:solidFill>
                  <a:srgbClr val="33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2800" dirty="0" smtClean="0">
                <a:solidFill>
                  <a:srgbClr val="33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☎</a:t>
            </a:r>
            <a:r>
              <a:rPr lang="en-US" altLang="ja-JP" sz="2800" dirty="0" smtClean="0">
                <a:solidFill>
                  <a:srgbClr val="33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027-219-0740</a:t>
            </a:r>
          </a:p>
          <a:p>
            <a:pPr lvl="0"/>
            <a:r>
              <a:rPr lang="ja-JP" altLang="en-US" sz="1600" dirty="0" smtClean="0">
                <a:solidFill>
                  <a:srgbClr val="33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住所：前橋市上小出町</a:t>
            </a:r>
            <a:r>
              <a:rPr lang="en-US" altLang="ja-JP" sz="1600" dirty="0" smtClean="0">
                <a:solidFill>
                  <a:srgbClr val="33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3-2-9</a:t>
            </a:r>
            <a:endParaRPr lang="ja-JP" altLang="en-US" sz="1600" dirty="0">
              <a:solidFill>
                <a:srgbClr val="3366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lang="ja-JP" altLang="en-US" sz="1600" dirty="0">
              <a:solidFill>
                <a:srgbClr val="3366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2059" name="Picture 11" descr="http://kids.wanpug.com/illust/illust313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76763" y="6021402"/>
            <a:ext cx="1982290" cy="1143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207862" y="6269255"/>
            <a:ext cx="17716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dirty="0" smtClean="0">
                <a:solidFill>
                  <a:srgbClr val="2C1CF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金魚すくい</a:t>
            </a:r>
            <a:endParaRPr lang="en-US" altLang="ja-JP" sz="2000" dirty="0" smtClean="0">
              <a:solidFill>
                <a:srgbClr val="2C1CF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HGｺﾞｼｯｸE"/>
            </a:endParaRPr>
          </a:p>
          <a:p>
            <a:pPr algn="ctr"/>
            <a:r>
              <a:rPr lang="ja-JP" altLang="en-US" sz="1200" dirty="0" smtClean="0">
                <a:solidFill>
                  <a:srgbClr val="2C1CF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おさかなよりかんたん</a:t>
            </a:r>
            <a:r>
              <a:rPr lang="en-US" altLang="ja-JP" sz="1200" dirty="0" smtClean="0">
                <a:solidFill>
                  <a:srgbClr val="2C1CF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HGｺﾞｼｯｸE"/>
              </a:rPr>
              <a:t>??</a:t>
            </a:r>
            <a:endParaRPr lang="ja-JP" altLang="en-US" sz="1200" dirty="0">
              <a:solidFill>
                <a:srgbClr val="2C1CF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HGｺﾞｼｯｸE"/>
            </a:endParaRPr>
          </a:p>
        </p:txBody>
      </p:sp>
      <p:pic>
        <p:nvPicPr>
          <p:cNvPr id="32" name="Picture 7" descr="C:\Users\c-shikishima\AppData\Local\Microsoft\Windows\Temporary Internet Files\Content.IE5\3FPL6AFK\publicdomainq-0014767hkd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83778" y1="12687" x2="83778" y2="12687"/>
                        <a14:foregroundMark x1="83778" y1="14478" x2="83778" y2="14478"/>
                        <a14:foregroundMark x1="84333" y1="15373" x2="84333" y2="15373"/>
                        <a14:foregroundMark x1="84444" y1="15075" x2="77889" y2="13731"/>
                        <a14:foregroundMark x1="66000" y1="9403" x2="66000" y2="9403"/>
                        <a14:foregroundMark x1="66000" y1="9403" x2="62222" y2="15672"/>
                        <a14:foregroundMark x1="61333" y1="18657" x2="61333" y2="18657"/>
                        <a14:foregroundMark x1="62667" y1="21343" x2="67222" y2="28507"/>
                        <a14:foregroundMark x1="92556" y1="31343" x2="92556" y2="31343"/>
                        <a14:foregroundMark x1="92556" y1="31343" x2="96222" y2="31940"/>
                        <a14:foregroundMark x1="96222" y1="31940" x2="96222" y2="31940"/>
                        <a14:foregroundMark x1="95778" y1="31343" x2="92778" y2="32836"/>
                        <a14:foregroundMark x1="53778" y1="18358" x2="53778" y2="18358"/>
                        <a14:foregroundMark x1="53889" y1="17761" x2="53889" y2="17761"/>
                        <a14:foregroundMark x1="53889" y1="17761" x2="50444" y2="21194"/>
                        <a14:foregroundMark x1="50778" y1="23582" x2="50778" y2="23582"/>
                        <a14:foregroundMark x1="50778" y1="23582" x2="50778" y2="23582"/>
                        <a14:foregroundMark x1="51222" y1="21493" x2="50667" y2="25373"/>
                        <a14:foregroundMark x1="50667" y1="25373" x2="53222" y2="27463"/>
                        <a14:foregroundMark x1="44444" y1="13433" x2="44444" y2="13433"/>
                        <a14:foregroundMark x1="43444" y1="14179" x2="41000" y2="19552"/>
                        <a14:foregroundMark x1="41222" y1="22239" x2="41222" y2="22239"/>
                        <a14:foregroundMark x1="41222" y1="22239" x2="44111" y2="24030"/>
                        <a14:foregroundMark x1="14778" y1="23731" x2="14778" y2="23731"/>
                        <a14:foregroundMark x1="14333" y1="23284" x2="14333" y2="23284"/>
                        <a14:foregroundMark x1="35889" y1="61642" x2="35889" y2="61642"/>
                        <a14:foregroundMark x1="54667" y1="65672" x2="54667" y2="65672"/>
                        <a14:foregroundMark x1="54667" y1="65672" x2="58111" y2="71642"/>
                        <a14:foregroundMark x1="45000" y1="63881" x2="45000" y2="63881"/>
                        <a14:foregroundMark x1="45000" y1="63881" x2="45000" y2="63881"/>
                        <a14:foregroundMark x1="45000" y1="63881" x2="45000" y2="63881"/>
                        <a14:foregroundMark x1="45000" y1="63881" x2="43333" y2="71642"/>
                        <a14:foregroundMark x1="43667" y1="72985" x2="43667" y2="72985"/>
                        <a14:foregroundMark x1="38333" y1="71343" x2="38333" y2="71343"/>
                        <a14:foregroundMark x1="37222" y1="71194" x2="37222" y2="71194"/>
                        <a14:foregroundMark x1="37222" y1="71194" x2="36222" y2="74925"/>
                        <a14:foregroundMark x1="35000" y1="76716" x2="35000" y2="76716"/>
                        <a14:foregroundMark x1="29000" y1="71194" x2="29000" y2="71194"/>
                        <a14:foregroundMark x1="28556" y1="72388" x2="28778" y2="77612"/>
                        <a14:foregroundMark x1="80586" y1="25616" x2="80586" y2="25616"/>
                        <a14:foregroundMark x1="80586" y1="25616" x2="80586" y2="256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2526" flipH="1">
            <a:off x="383082" y="4246326"/>
            <a:ext cx="1133778" cy="84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図 32" descr="C:\Users\c-shikishima\Desktop\logo.gif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529" y="93963"/>
            <a:ext cx="1760734" cy="3435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7" descr="C:\Users\c-shikishima\AppData\Local\Microsoft\Windows\Temporary Internet Files\Content.IE5\3FPL6AFK\publicdomainq-0014767hkd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83778" y1="12687" x2="83778" y2="12687"/>
                        <a14:foregroundMark x1="83778" y1="14478" x2="83778" y2="14478"/>
                        <a14:foregroundMark x1="84333" y1="15373" x2="84333" y2="15373"/>
                        <a14:foregroundMark x1="84444" y1="15075" x2="77889" y2="13731"/>
                        <a14:foregroundMark x1="66000" y1="9403" x2="66000" y2="9403"/>
                        <a14:foregroundMark x1="66000" y1="9403" x2="62222" y2="15672"/>
                        <a14:foregroundMark x1="61333" y1="18657" x2="61333" y2="18657"/>
                        <a14:foregroundMark x1="62667" y1="21343" x2="67222" y2="28507"/>
                        <a14:foregroundMark x1="92556" y1="31343" x2="92556" y2="31343"/>
                        <a14:foregroundMark x1="92556" y1="31343" x2="96222" y2="31940"/>
                        <a14:foregroundMark x1="96222" y1="31940" x2="96222" y2="31940"/>
                        <a14:foregroundMark x1="95778" y1="31343" x2="92778" y2="32836"/>
                        <a14:foregroundMark x1="53778" y1="18358" x2="53778" y2="18358"/>
                        <a14:foregroundMark x1="53889" y1="17761" x2="53889" y2="17761"/>
                        <a14:foregroundMark x1="53889" y1="17761" x2="50444" y2="21194"/>
                        <a14:foregroundMark x1="50778" y1="23582" x2="50778" y2="23582"/>
                        <a14:foregroundMark x1="50778" y1="23582" x2="50778" y2="23582"/>
                        <a14:foregroundMark x1="51222" y1="21493" x2="50667" y2="25373"/>
                        <a14:foregroundMark x1="50667" y1="25373" x2="53222" y2="27463"/>
                        <a14:foregroundMark x1="44444" y1="13433" x2="44444" y2="13433"/>
                        <a14:foregroundMark x1="43444" y1="14179" x2="41000" y2="19552"/>
                        <a14:foregroundMark x1="41222" y1="22239" x2="41222" y2="22239"/>
                        <a14:foregroundMark x1="41222" y1="22239" x2="44111" y2="24030"/>
                        <a14:foregroundMark x1="14778" y1="23731" x2="14778" y2="23731"/>
                        <a14:foregroundMark x1="14333" y1="23284" x2="14333" y2="23284"/>
                        <a14:foregroundMark x1="35889" y1="61642" x2="35889" y2="61642"/>
                        <a14:foregroundMark x1="54667" y1="65672" x2="54667" y2="65672"/>
                        <a14:foregroundMark x1="54667" y1="65672" x2="58111" y2="71642"/>
                        <a14:foregroundMark x1="45000" y1="63881" x2="45000" y2="63881"/>
                        <a14:foregroundMark x1="45000" y1="63881" x2="45000" y2="63881"/>
                        <a14:foregroundMark x1="45000" y1="63881" x2="45000" y2="63881"/>
                        <a14:foregroundMark x1="45000" y1="63881" x2="43333" y2="71642"/>
                        <a14:foregroundMark x1="43667" y1="72985" x2="43667" y2="72985"/>
                        <a14:foregroundMark x1="38333" y1="71343" x2="38333" y2="71343"/>
                        <a14:foregroundMark x1="37222" y1="71194" x2="37222" y2="71194"/>
                        <a14:foregroundMark x1="37222" y1="71194" x2="36222" y2="74925"/>
                        <a14:foregroundMark x1="35000" y1="76716" x2="35000" y2="76716"/>
                        <a14:foregroundMark x1="29000" y1="71194" x2="29000" y2="71194"/>
                        <a14:foregroundMark x1="28556" y1="72388" x2="28778" y2="77612"/>
                        <a14:foregroundMark x1="80586" y1="25616" x2="80586" y2="25616"/>
                        <a14:foregroundMark x1="80586" y1="25616" x2="80586" y2="256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77474">
            <a:off x="3531284" y="4280204"/>
            <a:ext cx="1133778" cy="84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正方形/長方形 13"/>
          <p:cNvSpPr/>
          <p:nvPr/>
        </p:nvSpPr>
        <p:spPr>
          <a:xfrm>
            <a:off x="1093681" y="4121170"/>
            <a:ext cx="384300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すいすい泳いでいるおさかなを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何匹つかまえられるかな？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～つかまえたさかなは持ち帰りできます～　　　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（一人２ひきまで）　　</a:t>
            </a:r>
            <a:r>
              <a:rPr lang="ja-JP" altLang="en-US" sz="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１回２００円　　１０歳以下無料</a:t>
            </a:r>
            <a:endParaRPr lang="en-US" altLang="ja-JP" sz="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★</a:t>
            </a:r>
            <a:r>
              <a:rPr lang="ja-JP" altLang="en-US" sz="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やいたおさかなもある</a:t>
            </a:r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よ★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</a:t>
            </a:r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15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026" name="Picture 2" descr="https://2.bp.blogspot.com/-sqWkdeH5j6M/VVGVLh9USPI/AAAAAAAAtig/DgVfT9G8gTA/s800/mark_money_muryou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8700">
            <a:off x="5086259" y="4148008"/>
            <a:ext cx="728182" cy="65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ttps://2.bp.blogspot.com/-sqWkdeH5j6M/VVGVLh9USPI/AAAAAAAAtig/DgVfT9G8gTA/s800/mark_money_muryou.png"/>
          <p:cNvPicPr>
            <a:picLocks noChangeAspect="1" noChangeArrowheads="1"/>
          </p:cNvPicPr>
          <p:nvPr/>
        </p:nvPicPr>
        <p:blipFill>
          <a:blip r:embed="rId11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3783">
            <a:off x="3613782" y="6344161"/>
            <a:ext cx="790946" cy="71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27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558</TotalTime>
  <Words>106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c-shikishima</cp:lastModifiedBy>
  <cp:revision>58</cp:revision>
  <cp:lastPrinted>2019-03-27T07:51:48Z</cp:lastPrinted>
  <dcterms:created xsi:type="dcterms:W3CDTF">2013-08-07T01:16:52Z</dcterms:created>
  <dcterms:modified xsi:type="dcterms:W3CDTF">2019-03-28T05:36:14Z</dcterms:modified>
</cp:coreProperties>
</file>