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5"/>
    <a:srgbClr val="FFCCFF"/>
    <a:srgbClr val="FCFCFC"/>
    <a:srgbClr val="8F2B00"/>
    <a:srgbClr val="EB5287"/>
    <a:srgbClr val="43B1C2"/>
    <a:srgbClr val="FFFFCC"/>
    <a:srgbClr val="25A9D6"/>
    <a:srgbClr val="663300"/>
    <a:srgbClr val="F7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4660"/>
  </p:normalViewPr>
  <p:slideViewPr>
    <p:cSldViewPr snapToGrid="0">
      <p:cViewPr>
        <p:scale>
          <a:sx n="70" d="100"/>
          <a:sy n="70" d="100"/>
        </p:scale>
        <p:origin x="1362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8693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r">
              <a:defRPr sz="1300"/>
            </a:lvl1pPr>
          </a:lstStyle>
          <a:p>
            <a:fld id="{E2FE1476-9CF3-450B-849E-166A2432877F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9" tIns="47840" rIns="95679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79" tIns="47840" rIns="95679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7" cy="498691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r">
              <a:defRPr sz="1300"/>
            </a:lvl1pPr>
          </a:lstStyle>
          <a:p>
            <a:fld id="{35A87C48-B013-4BF0-B828-4BA9755BB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65677" y="4756882"/>
            <a:ext cx="2948034" cy="2969517"/>
          </a:xfrm>
          <a:custGeom>
            <a:avLst/>
            <a:gdLst>
              <a:gd name="connsiteX0" fmla="*/ 1474017 w 2948034"/>
              <a:gd name="connsiteY0" fmla="*/ 0 h 2969517"/>
              <a:gd name="connsiteX1" fmla="*/ 1550031 w 2948034"/>
              <a:gd name="connsiteY1" fmla="*/ 3305 h 2969517"/>
              <a:gd name="connsiteX2" fmla="*/ 1626046 w 2948034"/>
              <a:gd name="connsiteY2" fmla="*/ 8263 h 2969517"/>
              <a:gd name="connsiteX3" fmla="*/ 1698755 w 2948034"/>
              <a:gd name="connsiteY3" fmla="*/ 18178 h 2969517"/>
              <a:gd name="connsiteX4" fmla="*/ 1771465 w 2948034"/>
              <a:gd name="connsiteY4" fmla="*/ 31397 h 2969517"/>
              <a:gd name="connsiteX5" fmla="*/ 1842521 w 2948034"/>
              <a:gd name="connsiteY5" fmla="*/ 47922 h 2969517"/>
              <a:gd name="connsiteX6" fmla="*/ 1913578 w 2948034"/>
              <a:gd name="connsiteY6" fmla="*/ 67752 h 2969517"/>
              <a:gd name="connsiteX7" fmla="*/ 1981330 w 2948034"/>
              <a:gd name="connsiteY7" fmla="*/ 90887 h 2969517"/>
              <a:gd name="connsiteX8" fmla="*/ 2049082 w 2948034"/>
              <a:gd name="connsiteY8" fmla="*/ 117327 h 2969517"/>
              <a:gd name="connsiteX9" fmla="*/ 2113529 w 2948034"/>
              <a:gd name="connsiteY9" fmla="*/ 147071 h 2969517"/>
              <a:gd name="connsiteX10" fmla="*/ 2176323 w 2948034"/>
              <a:gd name="connsiteY10" fmla="*/ 180121 h 2969517"/>
              <a:gd name="connsiteX11" fmla="*/ 2239118 w 2948034"/>
              <a:gd name="connsiteY11" fmla="*/ 214823 h 2969517"/>
              <a:gd name="connsiteX12" fmla="*/ 2298607 w 2948034"/>
              <a:gd name="connsiteY12" fmla="*/ 254483 h 2969517"/>
              <a:gd name="connsiteX13" fmla="*/ 2356444 w 2948034"/>
              <a:gd name="connsiteY13" fmla="*/ 295795 h 2969517"/>
              <a:gd name="connsiteX14" fmla="*/ 2412629 w 2948034"/>
              <a:gd name="connsiteY14" fmla="*/ 340412 h 2969517"/>
              <a:gd name="connsiteX15" fmla="*/ 2465508 w 2948034"/>
              <a:gd name="connsiteY15" fmla="*/ 386682 h 2969517"/>
              <a:gd name="connsiteX16" fmla="*/ 2516735 w 2948034"/>
              <a:gd name="connsiteY16" fmla="*/ 434604 h 2969517"/>
              <a:gd name="connsiteX17" fmla="*/ 2566310 w 2948034"/>
              <a:gd name="connsiteY17" fmla="*/ 487484 h 2969517"/>
              <a:gd name="connsiteX18" fmla="*/ 2612580 w 2948034"/>
              <a:gd name="connsiteY18" fmla="*/ 540363 h 2969517"/>
              <a:gd name="connsiteX19" fmla="*/ 2655544 w 2948034"/>
              <a:gd name="connsiteY19" fmla="*/ 596548 h 2969517"/>
              <a:gd name="connsiteX20" fmla="*/ 2696856 w 2948034"/>
              <a:gd name="connsiteY20" fmla="*/ 654385 h 2969517"/>
              <a:gd name="connsiteX21" fmla="*/ 2734864 w 2948034"/>
              <a:gd name="connsiteY21" fmla="*/ 715527 h 2969517"/>
              <a:gd name="connsiteX22" fmla="*/ 2771218 w 2948034"/>
              <a:gd name="connsiteY22" fmla="*/ 776669 h 2969517"/>
              <a:gd name="connsiteX23" fmla="*/ 2802615 w 2948034"/>
              <a:gd name="connsiteY23" fmla="*/ 841115 h 2969517"/>
              <a:gd name="connsiteX24" fmla="*/ 2832360 w 2948034"/>
              <a:gd name="connsiteY24" fmla="*/ 907215 h 2969517"/>
              <a:gd name="connsiteX25" fmla="*/ 2858800 w 2948034"/>
              <a:gd name="connsiteY25" fmla="*/ 974967 h 2969517"/>
              <a:gd name="connsiteX26" fmla="*/ 2881935 w 2948034"/>
              <a:gd name="connsiteY26" fmla="*/ 1042719 h 2969517"/>
              <a:gd name="connsiteX27" fmla="*/ 2901765 w 2948034"/>
              <a:gd name="connsiteY27" fmla="*/ 1113776 h 2969517"/>
              <a:gd name="connsiteX28" fmla="*/ 2918289 w 2948034"/>
              <a:gd name="connsiteY28" fmla="*/ 1186485 h 2969517"/>
              <a:gd name="connsiteX29" fmla="*/ 2931509 w 2948034"/>
              <a:gd name="connsiteY29" fmla="*/ 1259194 h 2969517"/>
              <a:gd name="connsiteX30" fmla="*/ 2941424 w 2948034"/>
              <a:gd name="connsiteY30" fmla="*/ 1333556 h 2969517"/>
              <a:gd name="connsiteX31" fmla="*/ 2946382 w 2948034"/>
              <a:gd name="connsiteY31" fmla="*/ 1407918 h 2969517"/>
              <a:gd name="connsiteX32" fmla="*/ 2948034 w 2948034"/>
              <a:gd name="connsiteY32" fmla="*/ 1483932 h 2969517"/>
              <a:gd name="connsiteX33" fmla="*/ 2946382 w 2948034"/>
              <a:gd name="connsiteY33" fmla="*/ 1561599 h 2969517"/>
              <a:gd name="connsiteX34" fmla="*/ 2941424 w 2948034"/>
              <a:gd name="connsiteY34" fmla="*/ 1635961 h 2969517"/>
              <a:gd name="connsiteX35" fmla="*/ 2931509 w 2948034"/>
              <a:gd name="connsiteY35" fmla="*/ 1710323 h 2969517"/>
              <a:gd name="connsiteX36" fmla="*/ 2918289 w 2948034"/>
              <a:gd name="connsiteY36" fmla="*/ 1783032 h 2969517"/>
              <a:gd name="connsiteX37" fmla="*/ 2901765 w 2948034"/>
              <a:gd name="connsiteY37" fmla="*/ 1855742 h 2969517"/>
              <a:gd name="connsiteX38" fmla="*/ 2881935 w 2948034"/>
              <a:gd name="connsiteY38" fmla="*/ 1926799 h 2969517"/>
              <a:gd name="connsiteX39" fmla="*/ 2858800 w 2948034"/>
              <a:gd name="connsiteY39" fmla="*/ 1994551 h 2969517"/>
              <a:gd name="connsiteX40" fmla="*/ 2832360 w 2948034"/>
              <a:gd name="connsiteY40" fmla="*/ 2062302 h 2969517"/>
              <a:gd name="connsiteX41" fmla="*/ 2802615 w 2948034"/>
              <a:gd name="connsiteY41" fmla="*/ 2128402 h 2969517"/>
              <a:gd name="connsiteX42" fmla="*/ 2771218 w 2948034"/>
              <a:gd name="connsiteY42" fmla="*/ 2192849 h 2969517"/>
              <a:gd name="connsiteX43" fmla="*/ 2734864 w 2948034"/>
              <a:gd name="connsiteY43" fmla="*/ 2253991 h 2969517"/>
              <a:gd name="connsiteX44" fmla="*/ 2696856 w 2948034"/>
              <a:gd name="connsiteY44" fmla="*/ 2315133 h 2969517"/>
              <a:gd name="connsiteX45" fmla="*/ 2655544 w 2948034"/>
              <a:gd name="connsiteY45" fmla="*/ 2372970 h 2969517"/>
              <a:gd name="connsiteX46" fmla="*/ 2612580 w 2948034"/>
              <a:gd name="connsiteY46" fmla="*/ 2429154 h 2969517"/>
              <a:gd name="connsiteX47" fmla="*/ 2566310 w 2948034"/>
              <a:gd name="connsiteY47" fmla="*/ 2482034 h 2969517"/>
              <a:gd name="connsiteX48" fmla="*/ 2516735 w 2948034"/>
              <a:gd name="connsiteY48" fmla="*/ 2534913 h 2969517"/>
              <a:gd name="connsiteX49" fmla="*/ 2465508 w 2948034"/>
              <a:gd name="connsiteY49" fmla="*/ 2582835 h 2969517"/>
              <a:gd name="connsiteX50" fmla="*/ 2412629 w 2948034"/>
              <a:gd name="connsiteY50" fmla="*/ 2629105 h 2969517"/>
              <a:gd name="connsiteX51" fmla="*/ 2356444 w 2948034"/>
              <a:gd name="connsiteY51" fmla="*/ 2673722 h 2969517"/>
              <a:gd name="connsiteX52" fmla="*/ 2298607 w 2948034"/>
              <a:gd name="connsiteY52" fmla="*/ 2715034 h 2969517"/>
              <a:gd name="connsiteX53" fmla="*/ 2239118 w 2948034"/>
              <a:gd name="connsiteY53" fmla="*/ 2754694 h 2969517"/>
              <a:gd name="connsiteX54" fmla="*/ 2176323 w 2948034"/>
              <a:gd name="connsiteY54" fmla="*/ 2789396 h 2969517"/>
              <a:gd name="connsiteX55" fmla="*/ 2113529 w 2948034"/>
              <a:gd name="connsiteY55" fmla="*/ 2822446 h 2969517"/>
              <a:gd name="connsiteX56" fmla="*/ 2049082 w 2948034"/>
              <a:gd name="connsiteY56" fmla="*/ 2852191 h 2969517"/>
              <a:gd name="connsiteX57" fmla="*/ 1981330 w 2948034"/>
              <a:gd name="connsiteY57" fmla="*/ 2878630 h 2969517"/>
              <a:gd name="connsiteX58" fmla="*/ 1913578 w 2948034"/>
              <a:gd name="connsiteY58" fmla="*/ 2901765 h 2969517"/>
              <a:gd name="connsiteX59" fmla="*/ 1842521 w 2948034"/>
              <a:gd name="connsiteY59" fmla="*/ 2921595 h 2969517"/>
              <a:gd name="connsiteX60" fmla="*/ 1771465 w 2948034"/>
              <a:gd name="connsiteY60" fmla="*/ 2938120 h 2969517"/>
              <a:gd name="connsiteX61" fmla="*/ 1698755 w 2948034"/>
              <a:gd name="connsiteY61" fmla="*/ 2951340 h 2969517"/>
              <a:gd name="connsiteX62" fmla="*/ 1626046 w 2948034"/>
              <a:gd name="connsiteY62" fmla="*/ 2961255 h 2969517"/>
              <a:gd name="connsiteX63" fmla="*/ 1550031 w 2948034"/>
              <a:gd name="connsiteY63" fmla="*/ 2966212 h 2969517"/>
              <a:gd name="connsiteX64" fmla="*/ 1474017 w 2948034"/>
              <a:gd name="connsiteY64" fmla="*/ 2969517 h 2969517"/>
              <a:gd name="connsiteX65" fmla="*/ 1398003 w 2948034"/>
              <a:gd name="connsiteY65" fmla="*/ 2966212 h 2969517"/>
              <a:gd name="connsiteX66" fmla="*/ 1323641 w 2948034"/>
              <a:gd name="connsiteY66" fmla="*/ 2961255 h 2969517"/>
              <a:gd name="connsiteX67" fmla="*/ 1250932 w 2948034"/>
              <a:gd name="connsiteY67" fmla="*/ 2951340 h 2969517"/>
              <a:gd name="connsiteX68" fmla="*/ 1178222 w 2948034"/>
              <a:gd name="connsiteY68" fmla="*/ 2938120 h 2969517"/>
              <a:gd name="connsiteX69" fmla="*/ 1105513 w 2948034"/>
              <a:gd name="connsiteY69" fmla="*/ 2921595 h 2969517"/>
              <a:gd name="connsiteX70" fmla="*/ 1036108 w 2948034"/>
              <a:gd name="connsiteY70" fmla="*/ 2901765 h 2969517"/>
              <a:gd name="connsiteX71" fmla="*/ 968357 w 2948034"/>
              <a:gd name="connsiteY71" fmla="*/ 2878630 h 2969517"/>
              <a:gd name="connsiteX72" fmla="*/ 900605 w 2948034"/>
              <a:gd name="connsiteY72" fmla="*/ 2852191 h 2969517"/>
              <a:gd name="connsiteX73" fmla="*/ 836158 w 2948034"/>
              <a:gd name="connsiteY73" fmla="*/ 2822446 h 2969517"/>
              <a:gd name="connsiteX74" fmla="*/ 771711 w 2948034"/>
              <a:gd name="connsiteY74" fmla="*/ 2789396 h 2969517"/>
              <a:gd name="connsiteX75" fmla="*/ 710569 w 2948034"/>
              <a:gd name="connsiteY75" fmla="*/ 2754694 h 2969517"/>
              <a:gd name="connsiteX76" fmla="*/ 651079 w 2948034"/>
              <a:gd name="connsiteY76" fmla="*/ 2715034 h 2969517"/>
              <a:gd name="connsiteX77" fmla="*/ 593242 w 2948034"/>
              <a:gd name="connsiteY77" fmla="*/ 2673722 h 2969517"/>
              <a:gd name="connsiteX78" fmla="*/ 537058 w 2948034"/>
              <a:gd name="connsiteY78" fmla="*/ 2629105 h 2969517"/>
              <a:gd name="connsiteX79" fmla="*/ 484178 w 2948034"/>
              <a:gd name="connsiteY79" fmla="*/ 2582835 h 2969517"/>
              <a:gd name="connsiteX80" fmla="*/ 432951 w 2948034"/>
              <a:gd name="connsiteY80" fmla="*/ 2534913 h 2969517"/>
              <a:gd name="connsiteX81" fmla="*/ 383377 w 2948034"/>
              <a:gd name="connsiteY81" fmla="*/ 2482034 h 2969517"/>
              <a:gd name="connsiteX82" fmla="*/ 337107 w 2948034"/>
              <a:gd name="connsiteY82" fmla="*/ 2429154 h 2969517"/>
              <a:gd name="connsiteX83" fmla="*/ 294142 w 2948034"/>
              <a:gd name="connsiteY83" fmla="*/ 2372970 h 2969517"/>
              <a:gd name="connsiteX84" fmla="*/ 252830 w 2948034"/>
              <a:gd name="connsiteY84" fmla="*/ 2315133 h 2969517"/>
              <a:gd name="connsiteX85" fmla="*/ 214823 w 2948034"/>
              <a:gd name="connsiteY85" fmla="*/ 2253991 h 2969517"/>
              <a:gd name="connsiteX86" fmla="*/ 178469 w 2948034"/>
              <a:gd name="connsiteY86" fmla="*/ 2192849 h 2969517"/>
              <a:gd name="connsiteX87" fmla="*/ 145419 w 2948034"/>
              <a:gd name="connsiteY87" fmla="*/ 2128402 h 2969517"/>
              <a:gd name="connsiteX88" fmla="*/ 117327 w 2948034"/>
              <a:gd name="connsiteY88" fmla="*/ 2062302 h 2969517"/>
              <a:gd name="connsiteX89" fmla="*/ 90887 w 2948034"/>
              <a:gd name="connsiteY89" fmla="*/ 1994551 h 2969517"/>
              <a:gd name="connsiteX90" fmla="*/ 67752 w 2948034"/>
              <a:gd name="connsiteY90" fmla="*/ 1926799 h 2969517"/>
              <a:gd name="connsiteX91" fmla="*/ 47922 w 2948034"/>
              <a:gd name="connsiteY91" fmla="*/ 1855742 h 2969517"/>
              <a:gd name="connsiteX92" fmla="*/ 31397 w 2948034"/>
              <a:gd name="connsiteY92" fmla="*/ 1783032 h 2969517"/>
              <a:gd name="connsiteX93" fmla="*/ 18177 w 2948034"/>
              <a:gd name="connsiteY93" fmla="*/ 1710323 h 2969517"/>
              <a:gd name="connsiteX94" fmla="*/ 8263 w 2948034"/>
              <a:gd name="connsiteY94" fmla="*/ 1635961 h 2969517"/>
              <a:gd name="connsiteX95" fmla="*/ 3305 w 2948034"/>
              <a:gd name="connsiteY95" fmla="*/ 1561599 h 2969517"/>
              <a:gd name="connsiteX96" fmla="*/ 0 w 2948034"/>
              <a:gd name="connsiteY96" fmla="*/ 1483932 h 2969517"/>
              <a:gd name="connsiteX97" fmla="*/ 3305 w 2948034"/>
              <a:gd name="connsiteY97" fmla="*/ 1407918 h 2969517"/>
              <a:gd name="connsiteX98" fmla="*/ 8263 w 2948034"/>
              <a:gd name="connsiteY98" fmla="*/ 1333556 h 2969517"/>
              <a:gd name="connsiteX99" fmla="*/ 18177 w 2948034"/>
              <a:gd name="connsiteY99" fmla="*/ 1259194 h 2969517"/>
              <a:gd name="connsiteX100" fmla="*/ 31397 w 2948034"/>
              <a:gd name="connsiteY100" fmla="*/ 1186485 h 2969517"/>
              <a:gd name="connsiteX101" fmla="*/ 47922 w 2948034"/>
              <a:gd name="connsiteY101" fmla="*/ 1113776 h 2969517"/>
              <a:gd name="connsiteX102" fmla="*/ 67752 w 2948034"/>
              <a:gd name="connsiteY102" fmla="*/ 1042719 h 2969517"/>
              <a:gd name="connsiteX103" fmla="*/ 90887 w 2948034"/>
              <a:gd name="connsiteY103" fmla="*/ 974967 h 2969517"/>
              <a:gd name="connsiteX104" fmla="*/ 117327 w 2948034"/>
              <a:gd name="connsiteY104" fmla="*/ 907215 h 2969517"/>
              <a:gd name="connsiteX105" fmla="*/ 145419 w 2948034"/>
              <a:gd name="connsiteY105" fmla="*/ 841115 h 2969517"/>
              <a:gd name="connsiteX106" fmla="*/ 178469 w 2948034"/>
              <a:gd name="connsiteY106" fmla="*/ 776669 h 2969517"/>
              <a:gd name="connsiteX107" fmla="*/ 214823 w 2948034"/>
              <a:gd name="connsiteY107" fmla="*/ 715527 h 2969517"/>
              <a:gd name="connsiteX108" fmla="*/ 252830 w 2948034"/>
              <a:gd name="connsiteY108" fmla="*/ 654385 h 2969517"/>
              <a:gd name="connsiteX109" fmla="*/ 294142 w 2948034"/>
              <a:gd name="connsiteY109" fmla="*/ 596548 h 2969517"/>
              <a:gd name="connsiteX110" fmla="*/ 337107 w 2948034"/>
              <a:gd name="connsiteY110" fmla="*/ 540363 h 2969517"/>
              <a:gd name="connsiteX111" fmla="*/ 383377 w 2948034"/>
              <a:gd name="connsiteY111" fmla="*/ 487484 h 2969517"/>
              <a:gd name="connsiteX112" fmla="*/ 432951 w 2948034"/>
              <a:gd name="connsiteY112" fmla="*/ 434604 h 2969517"/>
              <a:gd name="connsiteX113" fmla="*/ 484178 w 2948034"/>
              <a:gd name="connsiteY113" fmla="*/ 386682 h 2969517"/>
              <a:gd name="connsiteX114" fmla="*/ 537058 w 2948034"/>
              <a:gd name="connsiteY114" fmla="*/ 340412 h 2969517"/>
              <a:gd name="connsiteX115" fmla="*/ 593242 w 2948034"/>
              <a:gd name="connsiteY115" fmla="*/ 295795 h 2969517"/>
              <a:gd name="connsiteX116" fmla="*/ 651079 w 2948034"/>
              <a:gd name="connsiteY116" fmla="*/ 254483 h 2969517"/>
              <a:gd name="connsiteX117" fmla="*/ 710569 w 2948034"/>
              <a:gd name="connsiteY117" fmla="*/ 214823 h 2969517"/>
              <a:gd name="connsiteX118" fmla="*/ 771711 w 2948034"/>
              <a:gd name="connsiteY118" fmla="*/ 180121 h 2969517"/>
              <a:gd name="connsiteX119" fmla="*/ 836158 w 2948034"/>
              <a:gd name="connsiteY119" fmla="*/ 147071 h 2969517"/>
              <a:gd name="connsiteX120" fmla="*/ 900605 w 2948034"/>
              <a:gd name="connsiteY120" fmla="*/ 117327 h 2969517"/>
              <a:gd name="connsiteX121" fmla="*/ 968357 w 2948034"/>
              <a:gd name="connsiteY121" fmla="*/ 90887 h 2969517"/>
              <a:gd name="connsiteX122" fmla="*/ 1036108 w 2948034"/>
              <a:gd name="connsiteY122" fmla="*/ 67752 h 2969517"/>
              <a:gd name="connsiteX123" fmla="*/ 1105513 w 2948034"/>
              <a:gd name="connsiteY123" fmla="*/ 47922 h 2969517"/>
              <a:gd name="connsiteX124" fmla="*/ 1178222 w 2948034"/>
              <a:gd name="connsiteY124" fmla="*/ 31397 h 2969517"/>
              <a:gd name="connsiteX125" fmla="*/ 1250932 w 2948034"/>
              <a:gd name="connsiteY125" fmla="*/ 18178 h 2969517"/>
              <a:gd name="connsiteX126" fmla="*/ 1323641 w 2948034"/>
              <a:gd name="connsiteY126" fmla="*/ 8263 h 2969517"/>
              <a:gd name="connsiteX127" fmla="*/ 1398003 w 2948034"/>
              <a:gd name="connsiteY127" fmla="*/ 3305 h 29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48034" h="2969517">
                <a:moveTo>
                  <a:pt x="1474017" y="0"/>
                </a:moveTo>
                <a:lnTo>
                  <a:pt x="1550031" y="3305"/>
                </a:lnTo>
                <a:lnTo>
                  <a:pt x="1626046" y="8263"/>
                </a:lnTo>
                <a:lnTo>
                  <a:pt x="1698755" y="18178"/>
                </a:lnTo>
                <a:lnTo>
                  <a:pt x="1771465" y="31397"/>
                </a:lnTo>
                <a:lnTo>
                  <a:pt x="1842521" y="47922"/>
                </a:lnTo>
                <a:lnTo>
                  <a:pt x="1913578" y="67752"/>
                </a:lnTo>
                <a:lnTo>
                  <a:pt x="1981330" y="90887"/>
                </a:lnTo>
                <a:lnTo>
                  <a:pt x="2049082" y="117327"/>
                </a:lnTo>
                <a:lnTo>
                  <a:pt x="2113529" y="147071"/>
                </a:lnTo>
                <a:lnTo>
                  <a:pt x="2176323" y="180121"/>
                </a:lnTo>
                <a:lnTo>
                  <a:pt x="2239118" y="214823"/>
                </a:lnTo>
                <a:lnTo>
                  <a:pt x="2298607" y="254483"/>
                </a:lnTo>
                <a:lnTo>
                  <a:pt x="2356444" y="295795"/>
                </a:lnTo>
                <a:lnTo>
                  <a:pt x="2412629" y="340412"/>
                </a:lnTo>
                <a:lnTo>
                  <a:pt x="2465508" y="386682"/>
                </a:lnTo>
                <a:lnTo>
                  <a:pt x="2516735" y="434604"/>
                </a:lnTo>
                <a:lnTo>
                  <a:pt x="2566310" y="487484"/>
                </a:lnTo>
                <a:lnTo>
                  <a:pt x="2612580" y="540363"/>
                </a:lnTo>
                <a:lnTo>
                  <a:pt x="2655544" y="596548"/>
                </a:lnTo>
                <a:lnTo>
                  <a:pt x="2696856" y="654385"/>
                </a:lnTo>
                <a:lnTo>
                  <a:pt x="2734864" y="715527"/>
                </a:lnTo>
                <a:lnTo>
                  <a:pt x="2771218" y="776669"/>
                </a:lnTo>
                <a:lnTo>
                  <a:pt x="2802615" y="841115"/>
                </a:lnTo>
                <a:lnTo>
                  <a:pt x="2832360" y="907215"/>
                </a:lnTo>
                <a:lnTo>
                  <a:pt x="2858800" y="974967"/>
                </a:lnTo>
                <a:lnTo>
                  <a:pt x="2881935" y="1042719"/>
                </a:lnTo>
                <a:lnTo>
                  <a:pt x="2901765" y="1113776"/>
                </a:lnTo>
                <a:lnTo>
                  <a:pt x="2918289" y="1186485"/>
                </a:lnTo>
                <a:lnTo>
                  <a:pt x="2931509" y="1259194"/>
                </a:lnTo>
                <a:lnTo>
                  <a:pt x="2941424" y="1333556"/>
                </a:lnTo>
                <a:lnTo>
                  <a:pt x="2946382" y="1407918"/>
                </a:lnTo>
                <a:lnTo>
                  <a:pt x="2948034" y="1483932"/>
                </a:lnTo>
                <a:lnTo>
                  <a:pt x="2946382" y="1561599"/>
                </a:lnTo>
                <a:lnTo>
                  <a:pt x="2941424" y="1635961"/>
                </a:lnTo>
                <a:lnTo>
                  <a:pt x="2931509" y="1710323"/>
                </a:lnTo>
                <a:lnTo>
                  <a:pt x="2918289" y="1783032"/>
                </a:lnTo>
                <a:lnTo>
                  <a:pt x="2901765" y="1855742"/>
                </a:lnTo>
                <a:lnTo>
                  <a:pt x="2881935" y="1926799"/>
                </a:lnTo>
                <a:lnTo>
                  <a:pt x="2858800" y="1994551"/>
                </a:lnTo>
                <a:lnTo>
                  <a:pt x="2832360" y="2062302"/>
                </a:lnTo>
                <a:lnTo>
                  <a:pt x="2802615" y="2128402"/>
                </a:lnTo>
                <a:lnTo>
                  <a:pt x="2771218" y="2192849"/>
                </a:lnTo>
                <a:lnTo>
                  <a:pt x="2734864" y="2253991"/>
                </a:lnTo>
                <a:lnTo>
                  <a:pt x="2696856" y="2315133"/>
                </a:lnTo>
                <a:lnTo>
                  <a:pt x="2655544" y="2372970"/>
                </a:lnTo>
                <a:lnTo>
                  <a:pt x="2612580" y="2429154"/>
                </a:lnTo>
                <a:lnTo>
                  <a:pt x="2566310" y="2482034"/>
                </a:lnTo>
                <a:lnTo>
                  <a:pt x="2516735" y="2534913"/>
                </a:lnTo>
                <a:lnTo>
                  <a:pt x="2465508" y="2582835"/>
                </a:lnTo>
                <a:lnTo>
                  <a:pt x="2412629" y="2629105"/>
                </a:lnTo>
                <a:lnTo>
                  <a:pt x="2356444" y="2673722"/>
                </a:lnTo>
                <a:lnTo>
                  <a:pt x="2298607" y="2715034"/>
                </a:lnTo>
                <a:lnTo>
                  <a:pt x="2239118" y="2754694"/>
                </a:lnTo>
                <a:lnTo>
                  <a:pt x="2176323" y="2789396"/>
                </a:lnTo>
                <a:lnTo>
                  <a:pt x="2113529" y="2822446"/>
                </a:lnTo>
                <a:lnTo>
                  <a:pt x="2049082" y="2852191"/>
                </a:lnTo>
                <a:lnTo>
                  <a:pt x="1981330" y="2878630"/>
                </a:lnTo>
                <a:lnTo>
                  <a:pt x="1913578" y="2901765"/>
                </a:lnTo>
                <a:lnTo>
                  <a:pt x="1842521" y="2921595"/>
                </a:lnTo>
                <a:lnTo>
                  <a:pt x="1771465" y="2938120"/>
                </a:lnTo>
                <a:lnTo>
                  <a:pt x="1698755" y="2951340"/>
                </a:lnTo>
                <a:lnTo>
                  <a:pt x="1626046" y="2961255"/>
                </a:lnTo>
                <a:lnTo>
                  <a:pt x="1550031" y="2966212"/>
                </a:lnTo>
                <a:lnTo>
                  <a:pt x="1474017" y="2969517"/>
                </a:lnTo>
                <a:lnTo>
                  <a:pt x="1398003" y="2966212"/>
                </a:lnTo>
                <a:lnTo>
                  <a:pt x="1323641" y="2961255"/>
                </a:lnTo>
                <a:lnTo>
                  <a:pt x="1250932" y="2951340"/>
                </a:lnTo>
                <a:lnTo>
                  <a:pt x="1178222" y="2938120"/>
                </a:lnTo>
                <a:lnTo>
                  <a:pt x="1105513" y="2921595"/>
                </a:lnTo>
                <a:lnTo>
                  <a:pt x="1036108" y="2901765"/>
                </a:lnTo>
                <a:lnTo>
                  <a:pt x="968357" y="2878630"/>
                </a:lnTo>
                <a:lnTo>
                  <a:pt x="900605" y="2852191"/>
                </a:lnTo>
                <a:lnTo>
                  <a:pt x="836158" y="2822446"/>
                </a:lnTo>
                <a:lnTo>
                  <a:pt x="771711" y="2789396"/>
                </a:lnTo>
                <a:lnTo>
                  <a:pt x="710569" y="2754694"/>
                </a:lnTo>
                <a:lnTo>
                  <a:pt x="651079" y="2715034"/>
                </a:lnTo>
                <a:lnTo>
                  <a:pt x="593242" y="2673722"/>
                </a:lnTo>
                <a:lnTo>
                  <a:pt x="537058" y="2629105"/>
                </a:lnTo>
                <a:lnTo>
                  <a:pt x="484178" y="2582835"/>
                </a:lnTo>
                <a:lnTo>
                  <a:pt x="432951" y="2534913"/>
                </a:lnTo>
                <a:lnTo>
                  <a:pt x="383377" y="2482034"/>
                </a:lnTo>
                <a:lnTo>
                  <a:pt x="337107" y="2429154"/>
                </a:lnTo>
                <a:lnTo>
                  <a:pt x="294142" y="2372970"/>
                </a:lnTo>
                <a:lnTo>
                  <a:pt x="252830" y="2315133"/>
                </a:lnTo>
                <a:lnTo>
                  <a:pt x="214823" y="2253991"/>
                </a:lnTo>
                <a:lnTo>
                  <a:pt x="178469" y="2192849"/>
                </a:lnTo>
                <a:lnTo>
                  <a:pt x="145419" y="2128402"/>
                </a:lnTo>
                <a:lnTo>
                  <a:pt x="117327" y="2062302"/>
                </a:lnTo>
                <a:lnTo>
                  <a:pt x="90887" y="1994551"/>
                </a:lnTo>
                <a:lnTo>
                  <a:pt x="67752" y="1926799"/>
                </a:lnTo>
                <a:lnTo>
                  <a:pt x="47922" y="1855742"/>
                </a:lnTo>
                <a:lnTo>
                  <a:pt x="31397" y="1783032"/>
                </a:lnTo>
                <a:lnTo>
                  <a:pt x="18177" y="1710323"/>
                </a:lnTo>
                <a:lnTo>
                  <a:pt x="8263" y="1635961"/>
                </a:lnTo>
                <a:lnTo>
                  <a:pt x="3305" y="1561599"/>
                </a:lnTo>
                <a:lnTo>
                  <a:pt x="0" y="1483932"/>
                </a:lnTo>
                <a:lnTo>
                  <a:pt x="3305" y="1407918"/>
                </a:lnTo>
                <a:lnTo>
                  <a:pt x="8263" y="1333556"/>
                </a:lnTo>
                <a:lnTo>
                  <a:pt x="18177" y="1259194"/>
                </a:lnTo>
                <a:lnTo>
                  <a:pt x="31397" y="1186485"/>
                </a:lnTo>
                <a:lnTo>
                  <a:pt x="47922" y="1113776"/>
                </a:lnTo>
                <a:lnTo>
                  <a:pt x="67752" y="1042719"/>
                </a:lnTo>
                <a:lnTo>
                  <a:pt x="90887" y="974967"/>
                </a:lnTo>
                <a:lnTo>
                  <a:pt x="117327" y="907215"/>
                </a:lnTo>
                <a:lnTo>
                  <a:pt x="145419" y="841115"/>
                </a:lnTo>
                <a:lnTo>
                  <a:pt x="178469" y="776669"/>
                </a:lnTo>
                <a:lnTo>
                  <a:pt x="214823" y="715527"/>
                </a:lnTo>
                <a:lnTo>
                  <a:pt x="252830" y="654385"/>
                </a:lnTo>
                <a:lnTo>
                  <a:pt x="294142" y="596548"/>
                </a:lnTo>
                <a:lnTo>
                  <a:pt x="337107" y="540363"/>
                </a:lnTo>
                <a:lnTo>
                  <a:pt x="383377" y="487484"/>
                </a:lnTo>
                <a:lnTo>
                  <a:pt x="432951" y="434604"/>
                </a:lnTo>
                <a:lnTo>
                  <a:pt x="484178" y="386682"/>
                </a:lnTo>
                <a:lnTo>
                  <a:pt x="537058" y="340412"/>
                </a:lnTo>
                <a:lnTo>
                  <a:pt x="593242" y="295795"/>
                </a:lnTo>
                <a:lnTo>
                  <a:pt x="651079" y="254483"/>
                </a:lnTo>
                <a:lnTo>
                  <a:pt x="710569" y="214823"/>
                </a:lnTo>
                <a:lnTo>
                  <a:pt x="771711" y="180121"/>
                </a:lnTo>
                <a:lnTo>
                  <a:pt x="836158" y="147071"/>
                </a:lnTo>
                <a:lnTo>
                  <a:pt x="900605" y="117327"/>
                </a:lnTo>
                <a:lnTo>
                  <a:pt x="968357" y="90887"/>
                </a:lnTo>
                <a:lnTo>
                  <a:pt x="1036108" y="67752"/>
                </a:lnTo>
                <a:lnTo>
                  <a:pt x="1105513" y="47922"/>
                </a:lnTo>
                <a:lnTo>
                  <a:pt x="1178222" y="31397"/>
                </a:lnTo>
                <a:lnTo>
                  <a:pt x="1250932" y="18178"/>
                </a:lnTo>
                <a:lnTo>
                  <a:pt x="1323641" y="8263"/>
                </a:lnTo>
                <a:lnTo>
                  <a:pt x="1398003" y="33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57150">
            <a:noFill/>
          </a:ln>
        </p:spPr>
        <p:txBody>
          <a:bodyPr wrap="square" lIns="0" tIns="900000" anchor="t" anchorCtr="1">
            <a:noAutofit/>
          </a:bodyPr>
          <a:lstStyle>
            <a:lvl1pPr marL="0" indent="0">
              <a:buFontTx/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38425" y="1"/>
            <a:ext cx="4921250" cy="5616575"/>
          </a:xfrm>
          <a:custGeom>
            <a:avLst/>
            <a:gdLst>
              <a:gd name="connsiteX0" fmla="*/ 2127250 w 4921250"/>
              <a:gd name="connsiteY0" fmla="*/ 0 h 5616575"/>
              <a:gd name="connsiteX1" fmla="*/ 3536950 w 4921250"/>
              <a:gd name="connsiteY1" fmla="*/ 0 h 5616575"/>
              <a:gd name="connsiteX2" fmla="*/ 3638550 w 4921250"/>
              <a:gd name="connsiteY2" fmla="*/ 28575 h 5616575"/>
              <a:gd name="connsiteX3" fmla="*/ 3736975 w 4921250"/>
              <a:gd name="connsiteY3" fmla="*/ 60325 h 5616575"/>
              <a:gd name="connsiteX4" fmla="*/ 3832225 w 4921250"/>
              <a:gd name="connsiteY4" fmla="*/ 95250 h 5616575"/>
              <a:gd name="connsiteX5" fmla="*/ 3930650 w 4921250"/>
              <a:gd name="connsiteY5" fmla="*/ 133350 h 5616575"/>
              <a:gd name="connsiteX6" fmla="*/ 4022725 w 4921250"/>
              <a:gd name="connsiteY6" fmla="*/ 177800 h 5616575"/>
              <a:gd name="connsiteX7" fmla="*/ 4114800 w 4921250"/>
              <a:gd name="connsiteY7" fmla="*/ 222250 h 5616575"/>
              <a:gd name="connsiteX8" fmla="*/ 4206875 w 4921250"/>
              <a:gd name="connsiteY8" fmla="*/ 269875 h 5616575"/>
              <a:gd name="connsiteX9" fmla="*/ 4295775 w 4921250"/>
              <a:gd name="connsiteY9" fmla="*/ 320675 h 5616575"/>
              <a:gd name="connsiteX10" fmla="*/ 4381500 w 4921250"/>
              <a:gd name="connsiteY10" fmla="*/ 377825 h 5616575"/>
              <a:gd name="connsiteX11" fmla="*/ 4464050 w 4921250"/>
              <a:gd name="connsiteY11" fmla="*/ 434975 h 5616575"/>
              <a:gd name="connsiteX12" fmla="*/ 4546600 w 4921250"/>
              <a:gd name="connsiteY12" fmla="*/ 495300 h 5616575"/>
              <a:gd name="connsiteX13" fmla="*/ 4625975 w 4921250"/>
              <a:gd name="connsiteY13" fmla="*/ 558800 h 5616575"/>
              <a:gd name="connsiteX14" fmla="*/ 4705350 w 4921250"/>
              <a:gd name="connsiteY14" fmla="*/ 625475 h 5616575"/>
              <a:gd name="connsiteX15" fmla="*/ 4778375 w 4921250"/>
              <a:gd name="connsiteY15" fmla="*/ 695325 h 5616575"/>
              <a:gd name="connsiteX16" fmla="*/ 4851400 w 4921250"/>
              <a:gd name="connsiteY16" fmla="*/ 765175 h 5616575"/>
              <a:gd name="connsiteX17" fmla="*/ 4921250 w 4921250"/>
              <a:gd name="connsiteY17" fmla="*/ 838200 h 5616575"/>
              <a:gd name="connsiteX18" fmla="*/ 4921250 w 4921250"/>
              <a:gd name="connsiteY18" fmla="*/ 4689475 h 5616575"/>
              <a:gd name="connsiteX19" fmla="*/ 4822825 w 4921250"/>
              <a:gd name="connsiteY19" fmla="*/ 4791075 h 5616575"/>
              <a:gd name="connsiteX20" fmla="*/ 4718050 w 4921250"/>
              <a:gd name="connsiteY20" fmla="*/ 4892675 h 5616575"/>
              <a:gd name="connsiteX21" fmla="*/ 4606925 w 4921250"/>
              <a:gd name="connsiteY21" fmla="*/ 4984750 h 5616575"/>
              <a:gd name="connsiteX22" fmla="*/ 4492625 w 4921250"/>
              <a:gd name="connsiteY22" fmla="*/ 5073650 h 5616575"/>
              <a:gd name="connsiteX23" fmla="*/ 4375150 w 4921250"/>
              <a:gd name="connsiteY23" fmla="*/ 5156200 h 5616575"/>
              <a:gd name="connsiteX24" fmla="*/ 4251325 w 4921250"/>
              <a:gd name="connsiteY24" fmla="*/ 5232400 h 5616575"/>
              <a:gd name="connsiteX25" fmla="*/ 4124325 w 4921250"/>
              <a:gd name="connsiteY25" fmla="*/ 5302250 h 5616575"/>
              <a:gd name="connsiteX26" fmla="*/ 3994150 w 4921250"/>
              <a:gd name="connsiteY26" fmla="*/ 5365750 h 5616575"/>
              <a:gd name="connsiteX27" fmla="*/ 3927475 w 4921250"/>
              <a:gd name="connsiteY27" fmla="*/ 5394325 h 5616575"/>
              <a:gd name="connsiteX28" fmla="*/ 3857625 w 4921250"/>
              <a:gd name="connsiteY28" fmla="*/ 5422900 h 5616575"/>
              <a:gd name="connsiteX29" fmla="*/ 3790950 w 4921250"/>
              <a:gd name="connsiteY29" fmla="*/ 5448300 h 5616575"/>
              <a:gd name="connsiteX30" fmla="*/ 3721100 w 4921250"/>
              <a:gd name="connsiteY30" fmla="*/ 5470525 h 5616575"/>
              <a:gd name="connsiteX31" fmla="*/ 3651250 w 4921250"/>
              <a:gd name="connsiteY31" fmla="*/ 5495925 h 5616575"/>
              <a:gd name="connsiteX32" fmla="*/ 3578225 w 4921250"/>
              <a:gd name="connsiteY32" fmla="*/ 5514975 h 5616575"/>
              <a:gd name="connsiteX33" fmla="*/ 3508375 w 4921250"/>
              <a:gd name="connsiteY33" fmla="*/ 5534025 h 5616575"/>
              <a:gd name="connsiteX34" fmla="*/ 3435350 w 4921250"/>
              <a:gd name="connsiteY34" fmla="*/ 5549900 h 5616575"/>
              <a:gd name="connsiteX35" fmla="*/ 3362325 w 4921250"/>
              <a:gd name="connsiteY35" fmla="*/ 5565775 h 5616575"/>
              <a:gd name="connsiteX36" fmla="*/ 3289300 w 4921250"/>
              <a:gd name="connsiteY36" fmla="*/ 5578475 h 5616575"/>
              <a:gd name="connsiteX37" fmla="*/ 3213100 w 4921250"/>
              <a:gd name="connsiteY37" fmla="*/ 5588000 h 5616575"/>
              <a:gd name="connsiteX38" fmla="*/ 3136900 w 4921250"/>
              <a:gd name="connsiteY38" fmla="*/ 5597525 h 5616575"/>
              <a:gd name="connsiteX39" fmla="*/ 3063875 w 4921250"/>
              <a:gd name="connsiteY39" fmla="*/ 5607050 h 5616575"/>
              <a:gd name="connsiteX40" fmla="*/ 2987675 w 4921250"/>
              <a:gd name="connsiteY40" fmla="*/ 5610225 h 5616575"/>
              <a:gd name="connsiteX41" fmla="*/ 2908300 w 4921250"/>
              <a:gd name="connsiteY41" fmla="*/ 5613400 h 5616575"/>
              <a:gd name="connsiteX42" fmla="*/ 2832100 w 4921250"/>
              <a:gd name="connsiteY42" fmla="*/ 5616575 h 5616575"/>
              <a:gd name="connsiteX43" fmla="*/ 2686050 w 4921250"/>
              <a:gd name="connsiteY43" fmla="*/ 5610225 h 5616575"/>
              <a:gd name="connsiteX44" fmla="*/ 2543175 w 4921250"/>
              <a:gd name="connsiteY44" fmla="*/ 5600700 h 5616575"/>
              <a:gd name="connsiteX45" fmla="*/ 2400300 w 4921250"/>
              <a:gd name="connsiteY45" fmla="*/ 5581650 h 5616575"/>
              <a:gd name="connsiteX46" fmla="*/ 2260600 w 4921250"/>
              <a:gd name="connsiteY46" fmla="*/ 5556250 h 5616575"/>
              <a:gd name="connsiteX47" fmla="*/ 2124075 w 4921250"/>
              <a:gd name="connsiteY47" fmla="*/ 5524500 h 5616575"/>
              <a:gd name="connsiteX48" fmla="*/ 1990725 w 4921250"/>
              <a:gd name="connsiteY48" fmla="*/ 5486400 h 5616575"/>
              <a:gd name="connsiteX49" fmla="*/ 1857375 w 4921250"/>
              <a:gd name="connsiteY49" fmla="*/ 5441950 h 5616575"/>
              <a:gd name="connsiteX50" fmla="*/ 1730375 w 4921250"/>
              <a:gd name="connsiteY50" fmla="*/ 5391150 h 5616575"/>
              <a:gd name="connsiteX51" fmla="*/ 1603375 w 4921250"/>
              <a:gd name="connsiteY51" fmla="*/ 5334000 h 5616575"/>
              <a:gd name="connsiteX52" fmla="*/ 1482725 w 4921250"/>
              <a:gd name="connsiteY52" fmla="*/ 5270500 h 5616575"/>
              <a:gd name="connsiteX53" fmla="*/ 1365250 w 4921250"/>
              <a:gd name="connsiteY53" fmla="*/ 5203825 h 5616575"/>
              <a:gd name="connsiteX54" fmla="*/ 1247775 w 4921250"/>
              <a:gd name="connsiteY54" fmla="*/ 5127625 h 5616575"/>
              <a:gd name="connsiteX55" fmla="*/ 1136650 w 4921250"/>
              <a:gd name="connsiteY55" fmla="*/ 5048250 h 5616575"/>
              <a:gd name="connsiteX56" fmla="*/ 1031875 w 4921250"/>
              <a:gd name="connsiteY56" fmla="*/ 4962525 h 5616575"/>
              <a:gd name="connsiteX57" fmla="*/ 927100 w 4921250"/>
              <a:gd name="connsiteY57" fmla="*/ 4873625 h 5616575"/>
              <a:gd name="connsiteX58" fmla="*/ 828675 w 4921250"/>
              <a:gd name="connsiteY58" fmla="*/ 4781550 h 5616575"/>
              <a:gd name="connsiteX59" fmla="*/ 736600 w 4921250"/>
              <a:gd name="connsiteY59" fmla="*/ 4679950 h 5616575"/>
              <a:gd name="connsiteX60" fmla="*/ 647700 w 4921250"/>
              <a:gd name="connsiteY60" fmla="*/ 4578350 h 5616575"/>
              <a:gd name="connsiteX61" fmla="*/ 561975 w 4921250"/>
              <a:gd name="connsiteY61" fmla="*/ 4470400 h 5616575"/>
              <a:gd name="connsiteX62" fmla="*/ 482600 w 4921250"/>
              <a:gd name="connsiteY62" fmla="*/ 4359275 h 5616575"/>
              <a:gd name="connsiteX63" fmla="*/ 409575 w 4921250"/>
              <a:gd name="connsiteY63" fmla="*/ 4241800 h 5616575"/>
              <a:gd name="connsiteX64" fmla="*/ 342900 w 4921250"/>
              <a:gd name="connsiteY64" fmla="*/ 4124325 h 5616575"/>
              <a:gd name="connsiteX65" fmla="*/ 279400 w 4921250"/>
              <a:gd name="connsiteY65" fmla="*/ 4000500 h 5616575"/>
              <a:gd name="connsiteX66" fmla="*/ 222250 w 4921250"/>
              <a:gd name="connsiteY66" fmla="*/ 3873500 h 5616575"/>
              <a:gd name="connsiteX67" fmla="*/ 171450 w 4921250"/>
              <a:gd name="connsiteY67" fmla="*/ 3743325 h 5616575"/>
              <a:gd name="connsiteX68" fmla="*/ 127000 w 4921250"/>
              <a:gd name="connsiteY68" fmla="*/ 3613150 h 5616575"/>
              <a:gd name="connsiteX69" fmla="*/ 88900 w 4921250"/>
              <a:gd name="connsiteY69" fmla="*/ 3476625 h 5616575"/>
              <a:gd name="connsiteX70" fmla="*/ 57150 w 4921250"/>
              <a:gd name="connsiteY70" fmla="*/ 3336925 h 5616575"/>
              <a:gd name="connsiteX71" fmla="*/ 31750 w 4921250"/>
              <a:gd name="connsiteY71" fmla="*/ 3197225 h 5616575"/>
              <a:gd name="connsiteX72" fmla="*/ 15875 w 4921250"/>
              <a:gd name="connsiteY72" fmla="*/ 3054350 h 5616575"/>
              <a:gd name="connsiteX73" fmla="*/ 3175 w 4921250"/>
              <a:gd name="connsiteY73" fmla="*/ 2911475 h 5616575"/>
              <a:gd name="connsiteX74" fmla="*/ 0 w 4921250"/>
              <a:gd name="connsiteY74" fmla="*/ 2762250 h 5616575"/>
              <a:gd name="connsiteX75" fmla="*/ 3175 w 4921250"/>
              <a:gd name="connsiteY75" fmla="*/ 2638425 h 5616575"/>
              <a:gd name="connsiteX76" fmla="*/ 9525 w 4921250"/>
              <a:gd name="connsiteY76" fmla="*/ 2517775 h 5616575"/>
              <a:gd name="connsiteX77" fmla="*/ 22225 w 4921250"/>
              <a:gd name="connsiteY77" fmla="*/ 2397125 h 5616575"/>
              <a:gd name="connsiteX78" fmla="*/ 41275 w 4921250"/>
              <a:gd name="connsiteY78" fmla="*/ 2276475 h 5616575"/>
              <a:gd name="connsiteX79" fmla="*/ 63500 w 4921250"/>
              <a:gd name="connsiteY79" fmla="*/ 2159000 h 5616575"/>
              <a:gd name="connsiteX80" fmla="*/ 92075 w 4921250"/>
              <a:gd name="connsiteY80" fmla="*/ 2041525 h 5616575"/>
              <a:gd name="connsiteX81" fmla="*/ 123825 w 4921250"/>
              <a:gd name="connsiteY81" fmla="*/ 1927225 h 5616575"/>
              <a:gd name="connsiteX82" fmla="*/ 161925 w 4921250"/>
              <a:gd name="connsiteY82" fmla="*/ 1816100 h 5616575"/>
              <a:gd name="connsiteX83" fmla="*/ 203200 w 4921250"/>
              <a:gd name="connsiteY83" fmla="*/ 1704975 h 5616575"/>
              <a:gd name="connsiteX84" fmla="*/ 247650 w 4921250"/>
              <a:gd name="connsiteY84" fmla="*/ 1597025 h 5616575"/>
              <a:gd name="connsiteX85" fmla="*/ 298450 w 4921250"/>
              <a:gd name="connsiteY85" fmla="*/ 1492250 h 5616575"/>
              <a:gd name="connsiteX86" fmla="*/ 352425 w 4921250"/>
              <a:gd name="connsiteY86" fmla="*/ 1387475 h 5616575"/>
              <a:gd name="connsiteX87" fmla="*/ 409575 w 4921250"/>
              <a:gd name="connsiteY87" fmla="*/ 1289050 h 5616575"/>
              <a:gd name="connsiteX88" fmla="*/ 469900 w 4921250"/>
              <a:gd name="connsiteY88" fmla="*/ 1190625 h 5616575"/>
              <a:gd name="connsiteX89" fmla="*/ 536575 w 4921250"/>
              <a:gd name="connsiteY89" fmla="*/ 1095375 h 5616575"/>
              <a:gd name="connsiteX90" fmla="*/ 606425 w 4921250"/>
              <a:gd name="connsiteY90" fmla="*/ 1003300 h 5616575"/>
              <a:gd name="connsiteX91" fmla="*/ 679450 w 4921250"/>
              <a:gd name="connsiteY91" fmla="*/ 911225 h 5616575"/>
              <a:gd name="connsiteX92" fmla="*/ 755650 w 4921250"/>
              <a:gd name="connsiteY92" fmla="*/ 825500 h 5616575"/>
              <a:gd name="connsiteX93" fmla="*/ 835025 w 4921250"/>
              <a:gd name="connsiteY93" fmla="*/ 742950 h 5616575"/>
              <a:gd name="connsiteX94" fmla="*/ 917575 w 4921250"/>
              <a:gd name="connsiteY94" fmla="*/ 663575 h 5616575"/>
              <a:gd name="connsiteX95" fmla="*/ 1003300 w 4921250"/>
              <a:gd name="connsiteY95" fmla="*/ 587375 h 5616575"/>
              <a:gd name="connsiteX96" fmla="*/ 1092200 w 4921250"/>
              <a:gd name="connsiteY96" fmla="*/ 514350 h 5616575"/>
              <a:gd name="connsiteX97" fmla="*/ 1184275 w 4921250"/>
              <a:gd name="connsiteY97" fmla="*/ 444500 h 5616575"/>
              <a:gd name="connsiteX98" fmla="*/ 1279525 w 4921250"/>
              <a:gd name="connsiteY98" fmla="*/ 377825 h 5616575"/>
              <a:gd name="connsiteX99" fmla="*/ 1377950 w 4921250"/>
              <a:gd name="connsiteY99" fmla="*/ 317500 h 5616575"/>
              <a:gd name="connsiteX100" fmla="*/ 1476375 w 4921250"/>
              <a:gd name="connsiteY100" fmla="*/ 260350 h 5616575"/>
              <a:gd name="connsiteX101" fmla="*/ 1581150 w 4921250"/>
              <a:gd name="connsiteY101" fmla="*/ 206375 h 5616575"/>
              <a:gd name="connsiteX102" fmla="*/ 1685925 w 4921250"/>
              <a:gd name="connsiteY102" fmla="*/ 155575 h 5616575"/>
              <a:gd name="connsiteX103" fmla="*/ 1793875 w 4921250"/>
              <a:gd name="connsiteY103" fmla="*/ 111125 h 5616575"/>
              <a:gd name="connsiteX104" fmla="*/ 1901825 w 4921250"/>
              <a:gd name="connsiteY104" fmla="*/ 69850 h 5616575"/>
              <a:gd name="connsiteX105" fmla="*/ 2012950 w 4921250"/>
              <a:gd name="connsiteY105" fmla="*/ 31750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21250" h="5616575">
                <a:moveTo>
                  <a:pt x="2127250" y="0"/>
                </a:moveTo>
                <a:lnTo>
                  <a:pt x="3536950" y="0"/>
                </a:lnTo>
                <a:lnTo>
                  <a:pt x="3638550" y="28575"/>
                </a:lnTo>
                <a:lnTo>
                  <a:pt x="3736975" y="60325"/>
                </a:lnTo>
                <a:lnTo>
                  <a:pt x="3832225" y="95250"/>
                </a:lnTo>
                <a:lnTo>
                  <a:pt x="3930650" y="133350"/>
                </a:lnTo>
                <a:lnTo>
                  <a:pt x="4022725" y="177800"/>
                </a:lnTo>
                <a:lnTo>
                  <a:pt x="4114800" y="222250"/>
                </a:lnTo>
                <a:lnTo>
                  <a:pt x="4206875" y="269875"/>
                </a:lnTo>
                <a:lnTo>
                  <a:pt x="4295775" y="320675"/>
                </a:lnTo>
                <a:lnTo>
                  <a:pt x="4381500" y="377825"/>
                </a:lnTo>
                <a:lnTo>
                  <a:pt x="4464050" y="434975"/>
                </a:lnTo>
                <a:lnTo>
                  <a:pt x="4546600" y="495300"/>
                </a:lnTo>
                <a:lnTo>
                  <a:pt x="4625975" y="558800"/>
                </a:lnTo>
                <a:lnTo>
                  <a:pt x="4705350" y="625475"/>
                </a:lnTo>
                <a:lnTo>
                  <a:pt x="4778375" y="695325"/>
                </a:lnTo>
                <a:lnTo>
                  <a:pt x="4851400" y="765175"/>
                </a:lnTo>
                <a:lnTo>
                  <a:pt x="4921250" y="838200"/>
                </a:lnTo>
                <a:lnTo>
                  <a:pt x="4921250" y="4689475"/>
                </a:lnTo>
                <a:lnTo>
                  <a:pt x="4822825" y="4791075"/>
                </a:lnTo>
                <a:lnTo>
                  <a:pt x="4718050" y="4892675"/>
                </a:lnTo>
                <a:lnTo>
                  <a:pt x="4606925" y="4984750"/>
                </a:lnTo>
                <a:lnTo>
                  <a:pt x="4492625" y="5073650"/>
                </a:lnTo>
                <a:lnTo>
                  <a:pt x="4375150" y="5156200"/>
                </a:lnTo>
                <a:lnTo>
                  <a:pt x="4251325" y="5232400"/>
                </a:lnTo>
                <a:lnTo>
                  <a:pt x="4124325" y="5302250"/>
                </a:lnTo>
                <a:lnTo>
                  <a:pt x="3994150" y="5365750"/>
                </a:lnTo>
                <a:lnTo>
                  <a:pt x="3927475" y="5394325"/>
                </a:lnTo>
                <a:lnTo>
                  <a:pt x="3857625" y="5422900"/>
                </a:lnTo>
                <a:lnTo>
                  <a:pt x="3790950" y="5448300"/>
                </a:lnTo>
                <a:lnTo>
                  <a:pt x="3721100" y="5470525"/>
                </a:lnTo>
                <a:lnTo>
                  <a:pt x="3651250" y="5495925"/>
                </a:lnTo>
                <a:lnTo>
                  <a:pt x="3578225" y="5514975"/>
                </a:lnTo>
                <a:lnTo>
                  <a:pt x="3508375" y="5534025"/>
                </a:lnTo>
                <a:lnTo>
                  <a:pt x="3435350" y="5549900"/>
                </a:lnTo>
                <a:lnTo>
                  <a:pt x="3362325" y="5565775"/>
                </a:lnTo>
                <a:lnTo>
                  <a:pt x="3289300" y="5578475"/>
                </a:lnTo>
                <a:lnTo>
                  <a:pt x="3213100" y="5588000"/>
                </a:lnTo>
                <a:lnTo>
                  <a:pt x="3136900" y="5597525"/>
                </a:lnTo>
                <a:lnTo>
                  <a:pt x="3063875" y="5607050"/>
                </a:lnTo>
                <a:lnTo>
                  <a:pt x="2987675" y="5610225"/>
                </a:lnTo>
                <a:lnTo>
                  <a:pt x="2908300" y="5613400"/>
                </a:lnTo>
                <a:lnTo>
                  <a:pt x="2832100" y="5616575"/>
                </a:lnTo>
                <a:lnTo>
                  <a:pt x="2686050" y="5610225"/>
                </a:lnTo>
                <a:lnTo>
                  <a:pt x="2543175" y="5600700"/>
                </a:lnTo>
                <a:lnTo>
                  <a:pt x="2400300" y="5581650"/>
                </a:lnTo>
                <a:lnTo>
                  <a:pt x="2260600" y="5556250"/>
                </a:lnTo>
                <a:lnTo>
                  <a:pt x="2124075" y="5524500"/>
                </a:lnTo>
                <a:lnTo>
                  <a:pt x="1990725" y="5486400"/>
                </a:lnTo>
                <a:lnTo>
                  <a:pt x="1857375" y="5441950"/>
                </a:lnTo>
                <a:lnTo>
                  <a:pt x="1730375" y="5391150"/>
                </a:lnTo>
                <a:lnTo>
                  <a:pt x="1603375" y="5334000"/>
                </a:lnTo>
                <a:lnTo>
                  <a:pt x="1482725" y="5270500"/>
                </a:lnTo>
                <a:lnTo>
                  <a:pt x="1365250" y="5203825"/>
                </a:lnTo>
                <a:lnTo>
                  <a:pt x="1247775" y="5127625"/>
                </a:lnTo>
                <a:lnTo>
                  <a:pt x="1136650" y="5048250"/>
                </a:lnTo>
                <a:lnTo>
                  <a:pt x="1031875" y="4962525"/>
                </a:lnTo>
                <a:lnTo>
                  <a:pt x="927100" y="4873625"/>
                </a:lnTo>
                <a:lnTo>
                  <a:pt x="828675" y="4781550"/>
                </a:lnTo>
                <a:lnTo>
                  <a:pt x="736600" y="4679950"/>
                </a:lnTo>
                <a:lnTo>
                  <a:pt x="647700" y="4578350"/>
                </a:lnTo>
                <a:lnTo>
                  <a:pt x="561975" y="4470400"/>
                </a:lnTo>
                <a:lnTo>
                  <a:pt x="482600" y="4359275"/>
                </a:lnTo>
                <a:lnTo>
                  <a:pt x="409575" y="4241800"/>
                </a:lnTo>
                <a:lnTo>
                  <a:pt x="342900" y="4124325"/>
                </a:lnTo>
                <a:lnTo>
                  <a:pt x="279400" y="4000500"/>
                </a:lnTo>
                <a:lnTo>
                  <a:pt x="222250" y="3873500"/>
                </a:lnTo>
                <a:lnTo>
                  <a:pt x="171450" y="3743325"/>
                </a:lnTo>
                <a:lnTo>
                  <a:pt x="127000" y="3613150"/>
                </a:lnTo>
                <a:lnTo>
                  <a:pt x="88900" y="3476625"/>
                </a:lnTo>
                <a:lnTo>
                  <a:pt x="57150" y="3336925"/>
                </a:lnTo>
                <a:lnTo>
                  <a:pt x="31750" y="3197225"/>
                </a:lnTo>
                <a:lnTo>
                  <a:pt x="15875" y="3054350"/>
                </a:lnTo>
                <a:lnTo>
                  <a:pt x="3175" y="2911475"/>
                </a:lnTo>
                <a:lnTo>
                  <a:pt x="0" y="2762250"/>
                </a:lnTo>
                <a:lnTo>
                  <a:pt x="3175" y="2638425"/>
                </a:lnTo>
                <a:lnTo>
                  <a:pt x="9525" y="2517775"/>
                </a:lnTo>
                <a:lnTo>
                  <a:pt x="22225" y="2397125"/>
                </a:lnTo>
                <a:lnTo>
                  <a:pt x="41275" y="2276475"/>
                </a:lnTo>
                <a:lnTo>
                  <a:pt x="63500" y="2159000"/>
                </a:lnTo>
                <a:lnTo>
                  <a:pt x="92075" y="2041525"/>
                </a:lnTo>
                <a:lnTo>
                  <a:pt x="123825" y="1927225"/>
                </a:lnTo>
                <a:lnTo>
                  <a:pt x="161925" y="1816100"/>
                </a:lnTo>
                <a:lnTo>
                  <a:pt x="203200" y="1704975"/>
                </a:lnTo>
                <a:lnTo>
                  <a:pt x="247650" y="1597025"/>
                </a:lnTo>
                <a:lnTo>
                  <a:pt x="298450" y="1492250"/>
                </a:lnTo>
                <a:lnTo>
                  <a:pt x="352425" y="1387475"/>
                </a:lnTo>
                <a:lnTo>
                  <a:pt x="409575" y="1289050"/>
                </a:lnTo>
                <a:lnTo>
                  <a:pt x="469900" y="1190625"/>
                </a:lnTo>
                <a:lnTo>
                  <a:pt x="536575" y="1095375"/>
                </a:lnTo>
                <a:lnTo>
                  <a:pt x="606425" y="1003300"/>
                </a:lnTo>
                <a:lnTo>
                  <a:pt x="679450" y="911225"/>
                </a:lnTo>
                <a:lnTo>
                  <a:pt x="755650" y="825500"/>
                </a:lnTo>
                <a:lnTo>
                  <a:pt x="835025" y="742950"/>
                </a:lnTo>
                <a:lnTo>
                  <a:pt x="917575" y="663575"/>
                </a:lnTo>
                <a:lnTo>
                  <a:pt x="1003300" y="587375"/>
                </a:lnTo>
                <a:lnTo>
                  <a:pt x="1092200" y="514350"/>
                </a:lnTo>
                <a:lnTo>
                  <a:pt x="1184275" y="444500"/>
                </a:lnTo>
                <a:lnTo>
                  <a:pt x="1279525" y="377825"/>
                </a:lnTo>
                <a:lnTo>
                  <a:pt x="1377950" y="317500"/>
                </a:lnTo>
                <a:lnTo>
                  <a:pt x="1476375" y="260350"/>
                </a:lnTo>
                <a:lnTo>
                  <a:pt x="1581150" y="206375"/>
                </a:lnTo>
                <a:lnTo>
                  <a:pt x="1685925" y="155575"/>
                </a:lnTo>
                <a:lnTo>
                  <a:pt x="1793875" y="111125"/>
                </a:lnTo>
                <a:lnTo>
                  <a:pt x="1901825" y="69850"/>
                </a:lnTo>
                <a:lnTo>
                  <a:pt x="2012950" y="31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57150">
            <a:noFill/>
          </a:ln>
        </p:spPr>
        <p:txBody>
          <a:bodyPr wrap="square" tIns="2268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0594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kumimoji="1"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://ell.stackexchange.com/questions/51774/what-does-a-cotton-candy-view-mean-in-this-sentence" TargetMode="External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4628-F992-DF3F-6533-B5EAD350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E97A04-BEA2-49FE-515B-1C98DBDDB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-737"/>
            <a:ext cx="7559045" cy="10692392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92D4318B-5BC6-9CC7-26CA-16F4D3A44ACE}"/>
              </a:ext>
            </a:extLst>
          </p:cNvPr>
          <p:cNvGrpSpPr/>
          <p:nvPr/>
        </p:nvGrpSpPr>
        <p:grpSpPr>
          <a:xfrm>
            <a:off x="402388" y="2109843"/>
            <a:ext cx="977900" cy="1997075"/>
            <a:chOff x="382218" y="2341563"/>
            <a:chExt cx="977900" cy="1997075"/>
          </a:xfrm>
        </p:grpSpPr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BE34CBC6-1529-EB32-B1F0-5B5068D8CB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2218" y="2341563"/>
              <a:ext cx="977900" cy="1997075"/>
              <a:chOff x="2073" y="2735"/>
              <a:chExt cx="616" cy="1258"/>
            </a:xfrm>
          </p:grpSpPr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92444C33-4214-5225-266D-A42D7CC1E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2735"/>
                <a:ext cx="616" cy="646"/>
              </a:xfrm>
              <a:custGeom>
                <a:avLst/>
                <a:gdLst>
                  <a:gd name="T0" fmla="*/ 616 w 616"/>
                  <a:gd name="T1" fmla="*/ 322 h 646"/>
                  <a:gd name="T2" fmla="*/ 610 w 616"/>
                  <a:gd name="T3" fmla="*/ 258 h 646"/>
                  <a:gd name="T4" fmla="*/ 592 w 616"/>
                  <a:gd name="T5" fmla="*/ 196 h 646"/>
                  <a:gd name="T6" fmla="*/ 564 w 616"/>
                  <a:gd name="T7" fmla="*/ 142 h 646"/>
                  <a:gd name="T8" fmla="*/ 526 w 616"/>
                  <a:gd name="T9" fmla="*/ 94 h 646"/>
                  <a:gd name="T10" fmla="*/ 480 w 616"/>
                  <a:gd name="T11" fmla="*/ 54 h 646"/>
                  <a:gd name="T12" fmla="*/ 428 w 616"/>
                  <a:gd name="T13" fmla="*/ 24 h 646"/>
                  <a:gd name="T14" fmla="*/ 370 w 616"/>
                  <a:gd name="T15" fmla="*/ 6 h 646"/>
                  <a:gd name="T16" fmla="*/ 308 w 616"/>
                  <a:gd name="T17" fmla="*/ 0 h 646"/>
                  <a:gd name="T18" fmla="*/ 276 w 616"/>
                  <a:gd name="T19" fmla="*/ 0 h 646"/>
                  <a:gd name="T20" fmla="*/ 216 w 616"/>
                  <a:gd name="T21" fmla="*/ 14 h 646"/>
                  <a:gd name="T22" fmla="*/ 162 w 616"/>
                  <a:gd name="T23" fmla="*/ 38 h 646"/>
                  <a:gd name="T24" fmla="*/ 112 w 616"/>
                  <a:gd name="T25" fmla="*/ 72 h 646"/>
                  <a:gd name="T26" fmla="*/ 70 w 616"/>
                  <a:gd name="T27" fmla="*/ 116 h 646"/>
                  <a:gd name="T28" fmla="*/ 38 w 616"/>
                  <a:gd name="T29" fmla="*/ 168 h 646"/>
                  <a:gd name="T30" fmla="*/ 14 w 616"/>
                  <a:gd name="T31" fmla="*/ 226 h 646"/>
                  <a:gd name="T32" fmla="*/ 2 w 616"/>
                  <a:gd name="T33" fmla="*/ 290 h 646"/>
                  <a:gd name="T34" fmla="*/ 0 w 616"/>
                  <a:gd name="T35" fmla="*/ 322 h 646"/>
                  <a:gd name="T36" fmla="*/ 6 w 616"/>
                  <a:gd name="T37" fmla="*/ 388 h 646"/>
                  <a:gd name="T38" fmla="*/ 24 w 616"/>
                  <a:gd name="T39" fmla="*/ 448 h 646"/>
                  <a:gd name="T40" fmla="*/ 52 w 616"/>
                  <a:gd name="T41" fmla="*/ 504 h 646"/>
                  <a:gd name="T42" fmla="*/ 90 w 616"/>
                  <a:gd name="T43" fmla="*/ 552 h 646"/>
                  <a:gd name="T44" fmla="*/ 136 w 616"/>
                  <a:gd name="T45" fmla="*/ 592 h 646"/>
                  <a:gd name="T46" fmla="*/ 188 w 616"/>
                  <a:gd name="T47" fmla="*/ 622 h 646"/>
                  <a:gd name="T48" fmla="*/ 246 w 616"/>
                  <a:gd name="T49" fmla="*/ 640 h 646"/>
                  <a:gd name="T50" fmla="*/ 308 w 616"/>
                  <a:gd name="T51" fmla="*/ 646 h 646"/>
                  <a:gd name="T52" fmla="*/ 340 w 616"/>
                  <a:gd name="T53" fmla="*/ 646 h 646"/>
                  <a:gd name="T54" fmla="*/ 400 w 616"/>
                  <a:gd name="T55" fmla="*/ 632 h 646"/>
                  <a:gd name="T56" fmla="*/ 454 w 616"/>
                  <a:gd name="T57" fmla="*/ 608 h 646"/>
                  <a:gd name="T58" fmla="*/ 504 w 616"/>
                  <a:gd name="T59" fmla="*/ 572 h 646"/>
                  <a:gd name="T60" fmla="*/ 546 w 616"/>
                  <a:gd name="T61" fmla="*/ 528 h 646"/>
                  <a:gd name="T62" fmla="*/ 578 w 616"/>
                  <a:gd name="T63" fmla="*/ 478 h 646"/>
                  <a:gd name="T64" fmla="*/ 602 w 616"/>
                  <a:gd name="T65" fmla="*/ 420 h 646"/>
                  <a:gd name="T66" fmla="*/ 614 w 616"/>
                  <a:gd name="T67" fmla="*/ 356 h 646"/>
                  <a:gd name="T68" fmla="*/ 616 w 616"/>
                  <a:gd name="T69" fmla="*/ 322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6" h="646">
                    <a:moveTo>
                      <a:pt x="616" y="322"/>
                    </a:moveTo>
                    <a:lnTo>
                      <a:pt x="616" y="322"/>
                    </a:lnTo>
                    <a:lnTo>
                      <a:pt x="614" y="290"/>
                    </a:lnTo>
                    <a:lnTo>
                      <a:pt x="610" y="258"/>
                    </a:lnTo>
                    <a:lnTo>
                      <a:pt x="602" y="226"/>
                    </a:lnTo>
                    <a:lnTo>
                      <a:pt x="592" y="196"/>
                    </a:lnTo>
                    <a:lnTo>
                      <a:pt x="578" y="168"/>
                    </a:lnTo>
                    <a:lnTo>
                      <a:pt x="564" y="142"/>
                    </a:lnTo>
                    <a:lnTo>
                      <a:pt x="546" y="116"/>
                    </a:lnTo>
                    <a:lnTo>
                      <a:pt x="526" y="94"/>
                    </a:lnTo>
                    <a:lnTo>
                      <a:pt x="504" y="72"/>
                    </a:lnTo>
                    <a:lnTo>
                      <a:pt x="480" y="54"/>
                    </a:lnTo>
                    <a:lnTo>
                      <a:pt x="454" y="38"/>
                    </a:lnTo>
                    <a:lnTo>
                      <a:pt x="428" y="24"/>
                    </a:lnTo>
                    <a:lnTo>
                      <a:pt x="400" y="14"/>
                    </a:lnTo>
                    <a:lnTo>
                      <a:pt x="370" y="6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6" y="0"/>
                    </a:lnTo>
                    <a:lnTo>
                      <a:pt x="246" y="6"/>
                    </a:lnTo>
                    <a:lnTo>
                      <a:pt x="216" y="14"/>
                    </a:lnTo>
                    <a:lnTo>
                      <a:pt x="188" y="24"/>
                    </a:lnTo>
                    <a:lnTo>
                      <a:pt x="162" y="38"/>
                    </a:lnTo>
                    <a:lnTo>
                      <a:pt x="136" y="54"/>
                    </a:lnTo>
                    <a:lnTo>
                      <a:pt x="112" y="72"/>
                    </a:lnTo>
                    <a:lnTo>
                      <a:pt x="90" y="94"/>
                    </a:lnTo>
                    <a:lnTo>
                      <a:pt x="70" y="116"/>
                    </a:lnTo>
                    <a:lnTo>
                      <a:pt x="52" y="142"/>
                    </a:lnTo>
                    <a:lnTo>
                      <a:pt x="38" y="168"/>
                    </a:lnTo>
                    <a:lnTo>
                      <a:pt x="24" y="196"/>
                    </a:lnTo>
                    <a:lnTo>
                      <a:pt x="14" y="226"/>
                    </a:lnTo>
                    <a:lnTo>
                      <a:pt x="6" y="258"/>
                    </a:lnTo>
                    <a:lnTo>
                      <a:pt x="2" y="290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56"/>
                    </a:lnTo>
                    <a:lnTo>
                      <a:pt x="6" y="388"/>
                    </a:lnTo>
                    <a:lnTo>
                      <a:pt x="14" y="420"/>
                    </a:lnTo>
                    <a:lnTo>
                      <a:pt x="24" y="448"/>
                    </a:lnTo>
                    <a:lnTo>
                      <a:pt x="38" y="478"/>
                    </a:lnTo>
                    <a:lnTo>
                      <a:pt x="52" y="504"/>
                    </a:lnTo>
                    <a:lnTo>
                      <a:pt x="70" y="528"/>
                    </a:lnTo>
                    <a:lnTo>
                      <a:pt x="90" y="552"/>
                    </a:lnTo>
                    <a:lnTo>
                      <a:pt x="112" y="572"/>
                    </a:lnTo>
                    <a:lnTo>
                      <a:pt x="136" y="592"/>
                    </a:lnTo>
                    <a:lnTo>
                      <a:pt x="162" y="608"/>
                    </a:lnTo>
                    <a:lnTo>
                      <a:pt x="188" y="622"/>
                    </a:lnTo>
                    <a:lnTo>
                      <a:pt x="216" y="632"/>
                    </a:lnTo>
                    <a:lnTo>
                      <a:pt x="246" y="640"/>
                    </a:lnTo>
                    <a:lnTo>
                      <a:pt x="276" y="646"/>
                    </a:lnTo>
                    <a:lnTo>
                      <a:pt x="308" y="646"/>
                    </a:lnTo>
                    <a:lnTo>
                      <a:pt x="308" y="646"/>
                    </a:lnTo>
                    <a:lnTo>
                      <a:pt x="340" y="646"/>
                    </a:lnTo>
                    <a:lnTo>
                      <a:pt x="370" y="640"/>
                    </a:lnTo>
                    <a:lnTo>
                      <a:pt x="400" y="632"/>
                    </a:lnTo>
                    <a:lnTo>
                      <a:pt x="428" y="622"/>
                    </a:lnTo>
                    <a:lnTo>
                      <a:pt x="454" y="608"/>
                    </a:lnTo>
                    <a:lnTo>
                      <a:pt x="480" y="592"/>
                    </a:lnTo>
                    <a:lnTo>
                      <a:pt x="504" y="572"/>
                    </a:lnTo>
                    <a:lnTo>
                      <a:pt x="526" y="552"/>
                    </a:lnTo>
                    <a:lnTo>
                      <a:pt x="546" y="528"/>
                    </a:lnTo>
                    <a:lnTo>
                      <a:pt x="564" y="504"/>
                    </a:lnTo>
                    <a:lnTo>
                      <a:pt x="578" y="478"/>
                    </a:lnTo>
                    <a:lnTo>
                      <a:pt x="592" y="448"/>
                    </a:lnTo>
                    <a:lnTo>
                      <a:pt x="602" y="420"/>
                    </a:lnTo>
                    <a:lnTo>
                      <a:pt x="610" y="388"/>
                    </a:lnTo>
                    <a:lnTo>
                      <a:pt x="614" y="356"/>
                    </a:lnTo>
                    <a:lnTo>
                      <a:pt x="616" y="322"/>
                    </a:lnTo>
                    <a:lnTo>
                      <a:pt x="616" y="322"/>
                    </a:lnTo>
                    <a:close/>
                  </a:path>
                </a:pathLst>
              </a:custGeom>
              <a:solidFill>
                <a:srgbClr val="EC2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C46932BF-34AD-D528-020C-FD01E834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3367"/>
                <a:ext cx="90" cy="64"/>
              </a:xfrm>
              <a:custGeom>
                <a:avLst/>
                <a:gdLst>
                  <a:gd name="T0" fmla="*/ 32 w 90"/>
                  <a:gd name="T1" fmla="*/ 8 h 64"/>
                  <a:gd name="T2" fmla="*/ 0 w 90"/>
                  <a:gd name="T3" fmla="*/ 64 h 64"/>
                  <a:gd name="T4" fmla="*/ 90 w 90"/>
                  <a:gd name="T5" fmla="*/ 64 h 64"/>
                  <a:gd name="T6" fmla="*/ 70 w 90"/>
                  <a:gd name="T7" fmla="*/ 0 h 64"/>
                  <a:gd name="T8" fmla="*/ 32 w 90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2" y="8"/>
                    </a:moveTo>
                    <a:lnTo>
                      <a:pt x="0" y="64"/>
                    </a:lnTo>
                    <a:lnTo>
                      <a:pt x="90" y="64"/>
                    </a:lnTo>
                    <a:lnTo>
                      <a:pt x="70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EC2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BEFEFBB9-6723-29FA-BB3A-22C00E3ED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3367"/>
                <a:ext cx="90" cy="64"/>
              </a:xfrm>
              <a:custGeom>
                <a:avLst/>
                <a:gdLst>
                  <a:gd name="T0" fmla="*/ 32 w 90"/>
                  <a:gd name="T1" fmla="*/ 8 h 64"/>
                  <a:gd name="T2" fmla="*/ 0 w 90"/>
                  <a:gd name="T3" fmla="*/ 64 h 64"/>
                  <a:gd name="T4" fmla="*/ 90 w 90"/>
                  <a:gd name="T5" fmla="*/ 64 h 64"/>
                  <a:gd name="T6" fmla="*/ 70 w 90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4">
                    <a:moveTo>
                      <a:pt x="32" y="8"/>
                    </a:moveTo>
                    <a:lnTo>
                      <a:pt x="0" y="64"/>
                    </a:lnTo>
                    <a:lnTo>
                      <a:pt x="90" y="6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CDB398B-40F7-B39D-C301-15C9EC71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409"/>
                <a:ext cx="40" cy="584"/>
              </a:xfrm>
              <a:custGeom>
                <a:avLst/>
                <a:gdLst>
                  <a:gd name="T0" fmla="*/ 40 w 40"/>
                  <a:gd name="T1" fmla="*/ 0 h 584"/>
                  <a:gd name="T2" fmla="*/ 40 w 40"/>
                  <a:gd name="T3" fmla="*/ 0 h 584"/>
                  <a:gd name="T4" fmla="*/ 32 w 40"/>
                  <a:gd name="T5" fmla="*/ 12 h 584"/>
                  <a:gd name="T6" fmla="*/ 28 w 40"/>
                  <a:gd name="T7" fmla="*/ 26 h 584"/>
                  <a:gd name="T8" fmla="*/ 22 w 40"/>
                  <a:gd name="T9" fmla="*/ 42 h 584"/>
                  <a:gd name="T10" fmla="*/ 20 w 40"/>
                  <a:gd name="T11" fmla="*/ 60 h 584"/>
                  <a:gd name="T12" fmla="*/ 16 w 40"/>
                  <a:gd name="T13" fmla="*/ 100 h 584"/>
                  <a:gd name="T14" fmla="*/ 14 w 40"/>
                  <a:gd name="T15" fmla="*/ 142 h 584"/>
                  <a:gd name="T16" fmla="*/ 16 w 40"/>
                  <a:gd name="T17" fmla="*/ 186 h 584"/>
                  <a:gd name="T18" fmla="*/ 20 w 40"/>
                  <a:gd name="T19" fmla="*/ 228 h 584"/>
                  <a:gd name="T20" fmla="*/ 26 w 40"/>
                  <a:gd name="T21" fmla="*/ 296 h 584"/>
                  <a:gd name="T22" fmla="*/ 26 w 40"/>
                  <a:gd name="T23" fmla="*/ 296 h 584"/>
                  <a:gd name="T24" fmla="*/ 28 w 40"/>
                  <a:gd name="T25" fmla="*/ 336 h 584"/>
                  <a:gd name="T26" fmla="*/ 28 w 40"/>
                  <a:gd name="T27" fmla="*/ 372 h 584"/>
                  <a:gd name="T28" fmla="*/ 26 w 40"/>
                  <a:gd name="T29" fmla="*/ 408 h 584"/>
                  <a:gd name="T30" fmla="*/ 22 w 40"/>
                  <a:gd name="T31" fmla="*/ 442 h 584"/>
                  <a:gd name="T32" fmla="*/ 10 w 40"/>
                  <a:gd name="T33" fmla="*/ 510 h 584"/>
                  <a:gd name="T34" fmla="*/ 4 w 40"/>
                  <a:gd name="T35" fmla="*/ 546 h 584"/>
                  <a:gd name="T36" fmla="*/ 0 w 40"/>
                  <a:gd name="T37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84">
                    <a:moveTo>
                      <a:pt x="40" y="0"/>
                    </a:moveTo>
                    <a:lnTo>
                      <a:pt x="40" y="0"/>
                    </a:lnTo>
                    <a:lnTo>
                      <a:pt x="32" y="12"/>
                    </a:lnTo>
                    <a:lnTo>
                      <a:pt x="28" y="26"/>
                    </a:lnTo>
                    <a:lnTo>
                      <a:pt x="22" y="42"/>
                    </a:lnTo>
                    <a:lnTo>
                      <a:pt x="20" y="60"/>
                    </a:lnTo>
                    <a:lnTo>
                      <a:pt x="16" y="100"/>
                    </a:lnTo>
                    <a:lnTo>
                      <a:pt x="14" y="142"/>
                    </a:lnTo>
                    <a:lnTo>
                      <a:pt x="16" y="186"/>
                    </a:lnTo>
                    <a:lnTo>
                      <a:pt x="20" y="228"/>
                    </a:lnTo>
                    <a:lnTo>
                      <a:pt x="26" y="296"/>
                    </a:lnTo>
                    <a:lnTo>
                      <a:pt x="26" y="296"/>
                    </a:lnTo>
                    <a:lnTo>
                      <a:pt x="28" y="336"/>
                    </a:lnTo>
                    <a:lnTo>
                      <a:pt x="28" y="372"/>
                    </a:lnTo>
                    <a:lnTo>
                      <a:pt x="26" y="408"/>
                    </a:lnTo>
                    <a:lnTo>
                      <a:pt x="22" y="442"/>
                    </a:lnTo>
                    <a:lnTo>
                      <a:pt x="10" y="510"/>
                    </a:lnTo>
                    <a:lnTo>
                      <a:pt x="4" y="546"/>
                    </a:lnTo>
                    <a:lnTo>
                      <a:pt x="0" y="584"/>
                    </a:lnTo>
                  </a:path>
                </a:pathLst>
              </a:custGeom>
              <a:noFill/>
              <a:ln w="25400">
                <a:solidFill>
                  <a:srgbClr val="EC26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923A31B-F397-015A-52E0-EA1016523073}"/>
                </a:ext>
              </a:extLst>
            </p:cNvPr>
            <p:cNvGrpSpPr/>
            <p:nvPr/>
          </p:nvGrpSpPr>
          <p:grpSpPr>
            <a:xfrm>
              <a:off x="1063935" y="2526393"/>
              <a:ext cx="187015" cy="187015"/>
              <a:chOff x="1063935" y="2526393"/>
              <a:chExt cx="187015" cy="187015"/>
            </a:xfrm>
          </p:grpSpPr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9E89040B-A90A-7E0D-10F5-D4C274980B4C}"/>
                  </a:ext>
                </a:extLst>
              </p:cNvPr>
              <p:cNvSpPr/>
              <p:nvPr/>
            </p:nvSpPr>
            <p:spPr>
              <a:xfrm>
                <a:off x="1063935" y="2526393"/>
                <a:ext cx="69170" cy="6917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85D2A31D-489A-7153-31C0-BECEA3A6FB77}"/>
                  </a:ext>
                </a:extLst>
              </p:cNvPr>
              <p:cNvSpPr/>
              <p:nvPr/>
            </p:nvSpPr>
            <p:spPr>
              <a:xfrm>
                <a:off x="1133105" y="2595563"/>
                <a:ext cx="117845" cy="1178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D7979F35-681F-1ACC-DFF3-B4BA63CFB8D1}"/>
              </a:ext>
            </a:extLst>
          </p:cNvPr>
          <p:cNvGrpSpPr/>
          <p:nvPr/>
        </p:nvGrpSpPr>
        <p:grpSpPr>
          <a:xfrm>
            <a:off x="818789" y="3575174"/>
            <a:ext cx="4383978" cy="2151415"/>
            <a:chOff x="1250950" y="4191315"/>
            <a:chExt cx="4383978" cy="2151415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C46A5C1-770F-77F4-4D2F-178F02A8E068}"/>
                </a:ext>
              </a:extLst>
            </p:cNvPr>
            <p:cNvSpPr txBox="1"/>
            <p:nvPr/>
          </p:nvSpPr>
          <p:spPr>
            <a:xfrm>
              <a:off x="1250950" y="4588404"/>
              <a:ext cx="11343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/>
                <a:t>   5</a:t>
              </a:r>
            </a:p>
            <a:p>
              <a:endParaRPr kumimoji="1" lang="ja-JP" altLang="en-US" sz="5400" b="1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87954DA-0E73-41A3-8546-E73BDBC2859E}"/>
                </a:ext>
              </a:extLst>
            </p:cNvPr>
            <p:cNvSpPr txBox="1"/>
            <p:nvPr/>
          </p:nvSpPr>
          <p:spPr>
            <a:xfrm>
              <a:off x="2396004" y="4486804"/>
              <a:ext cx="11343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600" b="1" dirty="0"/>
                <a:t>6</a:t>
              </a:r>
              <a:endParaRPr kumimoji="1" lang="ja-JP" altLang="en-US" sz="6600" b="1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B557411-6F70-71DF-5869-6D48E775061F}"/>
                </a:ext>
              </a:extLst>
            </p:cNvPr>
            <p:cNvSpPr txBox="1"/>
            <p:nvPr/>
          </p:nvSpPr>
          <p:spPr>
            <a:xfrm>
              <a:off x="2073690" y="4702695"/>
              <a:ext cx="5329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/</a:t>
              </a:r>
              <a:endPara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3FEAC214-5A5B-B4C7-5124-11E1877E525F}"/>
                </a:ext>
              </a:extLst>
            </p:cNvPr>
            <p:cNvGrpSpPr/>
            <p:nvPr/>
          </p:nvGrpSpPr>
          <p:grpSpPr>
            <a:xfrm>
              <a:off x="3378215" y="4871333"/>
              <a:ext cx="702691" cy="571207"/>
              <a:chOff x="-1582963" y="454186"/>
              <a:chExt cx="870038" cy="707241"/>
            </a:xfrm>
          </p:grpSpPr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DC917091-A036-DB3A-11EF-F41094B0A1FB}"/>
                  </a:ext>
                </a:extLst>
              </p:cNvPr>
              <p:cNvSpPr/>
              <p:nvPr/>
            </p:nvSpPr>
            <p:spPr>
              <a:xfrm>
                <a:off x="-1545898" y="454186"/>
                <a:ext cx="779154" cy="7072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875C2A3-22C7-C16C-AC1D-BD66BB3F75FC}"/>
                  </a:ext>
                </a:extLst>
              </p:cNvPr>
              <p:cNvSpPr txBox="1"/>
              <p:nvPr/>
            </p:nvSpPr>
            <p:spPr>
              <a:xfrm>
                <a:off x="-1582963" y="562456"/>
                <a:ext cx="870038" cy="57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水</a:t>
                </a:r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ADE9F330-72C3-6242-4C5A-32E643F0AB8A}"/>
                </a:ext>
              </a:extLst>
            </p:cNvPr>
            <p:cNvSpPr txBox="1"/>
            <p:nvPr/>
          </p:nvSpPr>
          <p:spPr>
            <a:xfrm>
              <a:off x="4500561" y="4191315"/>
              <a:ext cx="11343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6600" b="1" dirty="0"/>
            </a:p>
          </p:txBody>
        </p:sp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C5FC15FB-CD5D-7E7F-9C78-6C82B1DB404E}"/>
                </a:ext>
              </a:extLst>
            </p:cNvPr>
            <p:cNvSpPr/>
            <p:nvPr/>
          </p:nvSpPr>
          <p:spPr>
            <a:xfrm>
              <a:off x="4760127" y="4959310"/>
              <a:ext cx="372933" cy="372933"/>
            </a:xfrm>
            <a:prstGeom prst="ellipse">
              <a:avLst/>
            </a:prstGeom>
            <a:solidFill>
              <a:srgbClr val="EE40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B28451-A0F5-E50D-3288-6D180CB55C1A}"/>
              </a:ext>
            </a:extLst>
          </p:cNvPr>
          <p:cNvSpPr txBox="1"/>
          <p:nvPr/>
        </p:nvSpPr>
        <p:spPr>
          <a:xfrm>
            <a:off x="831306" y="4964685"/>
            <a:ext cx="247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はぴね江坂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5B28433-15E9-D2A3-C345-3B203699A819}"/>
              </a:ext>
            </a:extLst>
          </p:cNvPr>
          <p:cNvSpPr txBox="1"/>
          <p:nvPr/>
        </p:nvSpPr>
        <p:spPr>
          <a:xfrm>
            <a:off x="799440" y="5301046"/>
            <a:ext cx="260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-6339-5753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EAC190B-8A17-1E6B-06F4-8B660F49AF92}"/>
              </a:ext>
            </a:extLst>
          </p:cNvPr>
          <p:cNvSpPr/>
          <p:nvPr/>
        </p:nvSpPr>
        <p:spPr>
          <a:xfrm>
            <a:off x="665440" y="5649474"/>
            <a:ext cx="2201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latin typeface="Segoe Pro" panose="020B0502040504020203" pitchFamily="34" charset="0"/>
              </a:rPr>
              <a:t>吹田市江坂町</a:t>
            </a:r>
            <a:r>
              <a:rPr lang="en-US" altLang="ja-JP" sz="1600" b="1" dirty="0">
                <a:latin typeface="Segoe Pro" panose="020B0502040504020203" pitchFamily="34" charset="0"/>
              </a:rPr>
              <a:t>2-18-20</a:t>
            </a:r>
            <a:endParaRPr lang="ja-JP" altLang="en-US" sz="1600" b="1" dirty="0">
              <a:latin typeface="Segoe Pro" panose="020B0502040504020203" pitchFamily="34" charset="0"/>
            </a:endParaRPr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0834101F-A481-B0D4-42C8-CBEAE047FE61}"/>
              </a:ext>
            </a:extLst>
          </p:cNvPr>
          <p:cNvSpPr/>
          <p:nvPr/>
        </p:nvSpPr>
        <p:spPr>
          <a:xfrm>
            <a:off x="3356700" y="5082982"/>
            <a:ext cx="3990856" cy="273713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AE4DAFA-99AE-2C67-6AC4-6D957A127A17}"/>
              </a:ext>
            </a:extLst>
          </p:cNvPr>
          <p:cNvGrpSpPr/>
          <p:nvPr/>
        </p:nvGrpSpPr>
        <p:grpSpPr>
          <a:xfrm>
            <a:off x="6243899" y="3125595"/>
            <a:ext cx="831071" cy="1843846"/>
            <a:chOff x="6372225" y="4014788"/>
            <a:chExt cx="885825" cy="1965325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534E037-8B64-E4EF-A7D7-5B4FE56B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4014788"/>
              <a:ext cx="885825" cy="1965325"/>
            </a:xfrm>
            <a:custGeom>
              <a:avLst/>
              <a:gdLst>
                <a:gd name="T0" fmla="*/ 556 w 558"/>
                <a:gd name="T1" fmla="*/ 262 h 1238"/>
                <a:gd name="T2" fmla="*/ 536 w 558"/>
                <a:gd name="T3" fmla="*/ 178 h 1238"/>
                <a:gd name="T4" fmla="*/ 494 w 558"/>
                <a:gd name="T5" fmla="*/ 106 h 1238"/>
                <a:gd name="T6" fmla="*/ 436 w 558"/>
                <a:gd name="T7" fmla="*/ 50 h 1238"/>
                <a:gd name="T8" fmla="*/ 362 w 558"/>
                <a:gd name="T9" fmla="*/ 12 h 1238"/>
                <a:gd name="T10" fmla="*/ 280 w 558"/>
                <a:gd name="T11" fmla="*/ 0 h 1238"/>
                <a:gd name="T12" fmla="*/ 222 w 558"/>
                <a:gd name="T13" fmla="*/ 6 h 1238"/>
                <a:gd name="T14" fmla="*/ 146 w 558"/>
                <a:gd name="T15" fmla="*/ 34 h 1238"/>
                <a:gd name="T16" fmla="*/ 82 w 558"/>
                <a:gd name="T17" fmla="*/ 86 h 1238"/>
                <a:gd name="T18" fmla="*/ 34 w 558"/>
                <a:gd name="T19" fmla="*/ 154 h 1238"/>
                <a:gd name="T20" fmla="*/ 6 w 558"/>
                <a:gd name="T21" fmla="*/ 234 h 1238"/>
                <a:gd name="T22" fmla="*/ 0 w 558"/>
                <a:gd name="T23" fmla="*/ 292 h 1238"/>
                <a:gd name="T24" fmla="*/ 12 w 558"/>
                <a:gd name="T25" fmla="*/ 376 h 1238"/>
                <a:gd name="T26" fmla="*/ 44 w 558"/>
                <a:gd name="T27" fmla="*/ 450 h 1238"/>
                <a:gd name="T28" fmla="*/ 92 w 558"/>
                <a:gd name="T29" fmla="*/ 510 h 1238"/>
                <a:gd name="T30" fmla="*/ 156 w 558"/>
                <a:gd name="T31" fmla="*/ 556 h 1238"/>
                <a:gd name="T32" fmla="*/ 228 w 558"/>
                <a:gd name="T33" fmla="*/ 582 h 1238"/>
                <a:gd name="T34" fmla="*/ 268 w 558"/>
                <a:gd name="T35" fmla="*/ 630 h 1238"/>
                <a:gd name="T36" fmla="*/ 266 w 558"/>
                <a:gd name="T37" fmla="*/ 704 h 1238"/>
                <a:gd name="T38" fmla="*/ 252 w 558"/>
                <a:gd name="T39" fmla="*/ 774 h 1238"/>
                <a:gd name="T40" fmla="*/ 234 w 558"/>
                <a:gd name="T41" fmla="*/ 882 h 1238"/>
                <a:gd name="T42" fmla="*/ 232 w 558"/>
                <a:gd name="T43" fmla="*/ 930 h 1238"/>
                <a:gd name="T44" fmla="*/ 242 w 558"/>
                <a:gd name="T45" fmla="*/ 976 h 1238"/>
                <a:gd name="T46" fmla="*/ 258 w 558"/>
                <a:gd name="T47" fmla="*/ 1014 h 1238"/>
                <a:gd name="T48" fmla="*/ 282 w 558"/>
                <a:gd name="T49" fmla="*/ 1072 h 1238"/>
                <a:gd name="T50" fmla="*/ 288 w 558"/>
                <a:gd name="T51" fmla="*/ 1126 h 1238"/>
                <a:gd name="T52" fmla="*/ 284 w 558"/>
                <a:gd name="T53" fmla="*/ 1178 h 1238"/>
                <a:gd name="T54" fmla="*/ 282 w 558"/>
                <a:gd name="T55" fmla="*/ 1230 h 1238"/>
                <a:gd name="T56" fmla="*/ 288 w 558"/>
                <a:gd name="T57" fmla="*/ 1238 h 1238"/>
                <a:gd name="T58" fmla="*/ 290 w 558"/>
                <a:gd name="T59" fmla="*/ 1238 h 1238"/>
                <a:gd name="T60" fmla="*/ 296 w 558"/>
                <a:gd name="T61" fmla="*/ 1236 h 1238"/>
                <a:gd name="T62" fmla="*/ 298 w 558"/>
                <a:gd name="T63" fmla="*/ 1230 h 1238"/>
                <a:gd name="T64" fmla="*/ 300 w 558"/>
                <a:gd name="T65" fmla="*/ 1180 h 1238"/>
                <a:gd name="T66" fmla="*/ 302 w 558"/>
                <a:gd name="T67" fmla="*/ 1096 h 1238"/>
                <a:gd name="T68" fmla="*/ 292 w 558"/>
                <a:gd name="T69" fmla="*/ 1052 h 1238"/>
                <a:gd name="T70" fmla="*/ 274 w 558"/>
                <a:gd name="T71" fmla="*/ 1008 h 1238"/>
                <a:gd name="T72" fmla="*/ 256 w 558"/>
                <a:gd name="T73" fmla="*/ 970 h 1238"/>
                <a:gd name="T74" fmla="*/ 248 w 558"/>
                <a:gd name="T75" fmla="*/ 906 h 1238"/>
                <a:gd name="T76" fmla="*/ 254 w 558"/>
                <a:gd name="T77" fmla="*/ 856 h 1238"/>
                <a:gd name="T78" fmla="*/ 268 w 558"/>
                <a:gd name="T79" fmla="*/ 778 h 1238"/>
                <a:gd name="T80" fmla="*/ 284 w 558"/>
                <a:gd name="T81" fmla="*/ 670 h 1238"/>
                <a:gd name="T82" fmla="*/ 298 w 558"/>
                <a:gd name="T83" fmla="*/ 586 h 1238"/>
                <a:gd name="T84" fmla="*/ 350 w 558"/>
                <a:gd name="T85" fmla="*/ 576 h 1238"/>
                <a:gd name="T86" fmla="*/ 422 w 558"/>
                <a:gd name="T87" fmla="*/ 544 h 1238"/>
                <a:gd name="T88" fmla="*/ 482 w 558"/>
                <a:gd name="T89" fmla="*/ 494 h 1238"/>
                <a:gd name="T90" fmla="*/ 526 w 558"/>
                <a:gd name="T91" fmla="*/ 428 h 1238"/>
                <a:gd name="T92" fmla="*/ 552 w 558"/>
                <a:gd name="T93" fmla="*/ 350 h 1238"/>
                <a:gd name="T94" fmla="*/ 558 w 558"/>
                <a:gd name="T95" fmla="*/ 292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8" h="1238">
                  <a:moveTo>
                    <a:pt x="558" y="292"/>
                  </a:moveTo>
                  <a:lnTo>
                    <a:pt x="558" y="292"/>
                  </a:lnTo>
                  <a:lnTo>
                    <a:pt x="556" y="262"/>
                  </a:lnTo>
                  <a:lnTo>
                    <a:pt x="552" y="234"/>
                  </a:lnTo>
                  <a:lnTo>
                    <a:pt x="546" y="206"/>
                  </a:lnTo>
                  <a:lnTo>
                    <a:pt x="536" y="178"/>
                  </a:lnTo>
                  <a:lnTo>
                    <a:pt x="524" y="154"/>
                  </a:lnTo>
                  <a:lnTo>
                    <a:pt x="510" y="128"/>
                  </a:lnTo>
                  <a:lnTo>
                    <a:pt x="494" y="106"/>
                  </a:lnTo>
                  <a:lnTo>
                    <a:pt x="476" y="86"/>
                  </a:lnTo>
                  <a:lnTo>
                    <a:pt x="456" y="66"/>
                  </a:lnTo>
                  <a:lnTo>
                    <a:pt x="436" y="50"/>
                  </a:lnTo>
                  <a:lnTo>
                    <a:pt x="412" y="34"/>
                  </a:lnTo>
                  <a:lnTo>
                    <a:pt x="388" y="22"/>
                  </a:lnTo>
                  <a:lnTo>
                    <a:pt x="362" y="12"/>
                  </a:lnTo>
                  <a:lnTo>
                    <a:pt x="336" y="6"/>
                  </a:lnTo>
                  <a:lnTo>
                    <a:pt x="308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50" y="2"/>
                  </a:lnTo>
                  <a:lnTo>
                    <a:pt x="222" y="6"/>
                  </a:lnTo>
                  <a:lnTo>
                    <a:pt x="196" y="12"/>
                  </a:lnTo>
                  <a:lnTo>
                    <a:pt x="170" y="22"/>
                  </a:lnTo>
                  <a:lnTo>
                    <a:pt x="146" y="34"/>
                  </a:lnTo>
                  <a:lnTo>
                    <a:pt x="124" y="50"/>
                  </a:lnTo>
                  <a:lnTo>
                    <a:pt x="102" y="66"/>
                  </a:lnTo>
                  <a:lnTo>
                    <a:pt x="82" y="86"/>
                  </a:lnTo>
                  <a:lnTo>
                    <a:pt x="64" y="106"/>
                  </a:lnTo>
                  <a:lnTo>
                    <a:pt x="48" y="128"/>
                  </a:lnTo>
                  <a:lnTo>
                    <a:pt x="34" y="154"/>
                  </a:lnTo>
                  <a:lnTo>
                    <a:pt x="22" y="178"/>
                  </a:lnTo>
                  <a:lnTo>
                    <a:pt x="12" y="206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2"/>
                  </a:lnTo>
                  <a:lnTo>
                    <a:pt x="6" y="350"/>
                  </a:lnTo>
                  <a:lnTo>
                    <a:pt x="12" y="376"/>
                  </a:lnTo>
                  <a:lnTo>
                    <a:pt x="20" y="402"/>
                  </a:lnTo>
                  <a:lnTo>
                    <a:pt x="30" y="426"/>
                  </a:lnTo>
                  <a:lnTo>
                    <a:pt x="44" y="450"/>
                  </a:lnTo>
                  <a:lnTo>
                    <a:pt x="58" y="472"/>
                  </a:lnTo>
                  <a:lnTo>
                    <a:pt x="74" y="492"/>
                  </a:lnTo>
                  <a:lnTo>
                    <a:pt x="92" y="510"/>
                  </a:lnTo>
                  <a:lnTo>
                    <a:pt x="112" y="528"/>
                  </a:lnTo>
                  <a:lnTo>
                    <a:pt x="132" y="542"/>
                  </a:lnTo>
                  <a:lnTo>
                    <a:pt x="156" y="556"/>
                  </a:lnTo>
                  <a:lnTo>
                    <a:pt x="178" y="566"/>
                  </a:lnTo>
                  <a:lnTo>
                    <a:pt x="204" y="576"/>
                  </a:lnTo>
                  <a:lnTo>
                    <a:pt x="228" y="582"/>
                  </a:lnTo>
                  <a:lnTo>
                    <a:pt x="256" y="586"/>
                  </a:lnTo>
                  <a:lnTo>
                    <a:pt x="230" y="630"/>
                  </a:lnTo>
                  <a:lnTo>
                    <a:pt x="268" y="630"/>
                  </a:lnTo>
                  <a:lnTo>
                    <a:pt x="268" y="630"/>
                  </a:lnTo>
                  <a:lnTo>
                    <a:pt x="268" y="668"/>
                  </a:lnTo>
                  <a:lnTo>
                    <a:pt x="266" y="704"/>
                  </a:lnTo>
                  <a:lnTo>
                    <a:pt x="260" y="740"/>
                  </a:lnTo>
                  <a:lnTo>
                    <a:pt x="252" y="774"/>
                  </a:lnTo>
                  <a:lnTo>
                    <a:pt x="252" y="774"/>
                  </a:lnTo>
                  <a:lnTo>
                    <a:pt x="242" y="826"/>
                  </a:lnTo>
                  <a:lnTo>
                    <a:pt x="238" y="854"/>
                  </a:lnTo>
                  <a:lnTo>
                    <a:pt x="234" y="882"/>
                  </a:lnTo>
                  <a:lnTo>
                    <a:pt x="234" y="882"/>
                  </a:lnTo>
                  <a:lnTo>
                    <a:pt x="232" y="906"/>
                  </a:lnTo>
                  <a:lnTo>
                    <a:pt x="232" y="930"/>
                  </a:lnTo>
                  <a:lnTo>
                    <a:pt x="236" y="954"/>
                  </a:lnTo>
                  <a:lnTo>
                    <a:pt x="242" y="976"/>
                  </a:lnTo>
                  <a:lnTo>
                    <a:pt x="242" y="976"/>
                  </a:lnTo>
                  <a:lnTo>
                    <a:pt x="250" y="996"/>
                  </a:lnTo>
                  <a:lnTo>
                    <a:pt x="258" y="1014"/>
                  </a:lnTo>
                  <a:lnTo>
                    <a:pt x="258" y="1014"/>
                  </a:lnTo>
                  <a:lnTo>
                    <a:pt x="272" y="1042"/>
                  </a:lnTo>
                  <a:lnTo>
                    <a:pt x="278" y="1056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6" y="1098"/>
                  </a:lnTo>
                  <a:lnTo>
                    <a:pt x="288" y="1126"/>
                  </a:lnTo>
                  <a:lnTo>
                    <a:pt x="286" y="1152"/>
                  </a:lnTo>
                  <a:lnTo>
                    <a:pt x="284" y="1178"/>
                  </a:lnTo>
                  <a:lnTo>
                    <a:pt x="284" y="1178"/>
                  </a:lnTo>
                  <a:lnTo>
                    <a:pt x="284" y="1204"/>
                  </a:lnTo>
                  <a:lnTo>
                    <a:pt x="282" y="1230"/>
                  </a:lnTo>
                  <a:lnTo>
                    <a:pt x="282" y="1230"/>
                  </a:lnTo>
                  <a:lnTo>
                    <a:pt x="282" y="1234"/>
                  </a:lnTo>
                  <a:lnTo>
                    <a:pt x="284" y="1236"/>
                  </a:lnTo>
                  <a:lnTo>
                    <a:pt x="288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4" y="1238"/>
                  </a:lnTo>
                  <a:lnTo>
                    <a:pt x="296" y="1236"/>
                  </a:lnTo>
                  <a:lnTo>
                    <a:pt x="298" y="1234"/>
                  </a:lnTo>
                  <a:lnTo>
                    <a:pt x="298" y="1230"/>
                  </a:lnTo>
                  <a:lnTo>
                    <a:pt x="298" y="1230"/>
                  </a:lnTo>
                  <a:lnTo>
                    <a:pt x="300" y="1204"/>
                  </a:lnTo>
                  <a:lnTo>
                    <a:pt x="300" y="1180"/>
                  </a:lnTo>
                  <a:lnTo>
                    <a:pt x="300" y="1180"/>
                  </a:lnTo>
                  <a:lnTo>
                    <a:pt x="302" y="1152"/>
                  </a:lnTo>
                  <a:lnTo>
                    <a:pt x="304" y="1124"/>
                  </a:lnTo>
                  <a:lnTo>
                    <a:pt x="302" y="1096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292" y="1052"/>
                  </a:lnTo>
                  <a:lnTo>
                    <a:pt x="286" y="1036"/>
                  </a:lnTo>
                  <a:lnTo>
                    <a:pt x="274" y="1008"/>
                  </a:lnTo>
                  <a:lnTo>
                    <a:pt x="274" y="1008"/>
                  </a:lnTo>
                  <a:lnTo>
                    <a:pt x="264" y="988"/>
                  </a:lnTo>
                  <a:lnTo>
                    <a:pt x="256" y="970"/>
                  </a:lnTo>
                  <a:lnTo>
                    <a:pt x="256" y="970"/>
                  </a:lnTo>
                  <a:lnTo>
                    <a:pt x="250" y="950"/>
                  </a:lnTo>
                  <a:lnTo>
                    <a:pt x="248" y="928"/>
                  </a:lnTo>
                  <a:lnTo>
                    <a:pt x="248" y="906"/>
                  </a:lnTo>
                  <a:lnTo>
                    <a:pt x="250" y="884"/>
                  </a:lnTo>
                  <a:lnTo>
                    <a:pt x="250" y="884"/>
                  </a:lnTo>
                  <a:lnTo>
                    <a:pt x="254" y="856"/>
                  </a:lnTo>
                  <a:lnTo>
                    <a:pt x="258" y="830"/>
                  </a:lnTo>
                  <a:lnTo>
                    <a:pt x="268" y="778"/>
                  </a:lnTo>
                  <a:lnTo>
                    <a:pt x="268" y="778"/>
                  </a:lnTo>
                  <a:lnTo>
                    <a:pt x="276" y="742"/>
                  </a:lnTo>
                  <a:lnTo>
                    <a:pt x="282" y="706"/>
                  </a:lnTo>
                  <a:lnTo>
                    <a:pt x="284" y="670"/>
                  </a:lnTo>
                  <a:lnTo>
                    <a:pt x="284" y="630"/>
                  </a:lnTo>
                  <a:lnTo>
                    <a:pt x="312" y="630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24" y="582"/>
                  </a:lnTo>
                  <a:lnTo>
                    <a:pt x="350" y="576"/>
                  </a:lnTo>
                  <a:lnTo>
                    <a:pt x="376" y="568"/>
                  </a:lnTo>
                  <a:lnTo>
                    <a:pt x="400" y="558"/>
                  </a:lnTo>
                  <a:lnTo>
                    <a:pt x="422" y="544"/>
                  </a:lnTo>
                  <a:lnTo>
                    <a:pt x="444" y="530"/>
                  </a:lnTo>
                  <a:lnTo>
                    <a:pt x="464" y="512"/>
                  </a:lnTo>
                  <a:lnTo>
                    <a:pt x="482" y="494"/>
                  </a:lnTo>
                  <a:lnTo>
                    <a:pt x="500" y="474"/>
                  </a:lnTo>
                  <a:lnTo>
                    <a:pt x="514" y="452"/>
                  </a:lnTo>
                  <a:lnTo>
                    <a:pt x="526" y="428"/>
                  </a:lnTo>
                  <a:lnTo>
                    <a:pt x="538" y="402"/>
                  </a:lnTo>
                  <a:lnTo>
                    <a:pt x="546" y="376"/>
                  </a:lnTo>
                  <a:lnTo>
                    <a:pt x="552" y="350"/>
                  </a:lnTo>
                  <a:lnTo>
                    <a:pt x="556" y="322"/>
                  </a:lnTo>
                  <a:lnTo>
                    <a:pt x="558" y="292"/>
                  </a:lnTo>
                  <a:lnTo>
                    <a:pt x="558" y="292"/>
                  </a:lnTo>
                  <a:close/>
                </a:path>
              </a:pathLst>
            </a:custGeom>
            <a:solidFill>
              <a:srgbClr val="1A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9054CC44-A110-769F-4617-7F7F8D82FB4E}"/>
                </a:ext>
              </a:extLst>
            </p:cNvPr>
            <p:cNvGrpSpPr/>
            <p:nvPr/>
          </p:nvGrpSpPr>
          <p:grpSpPr>
            <a:xfrm rot="5022881">
              <a:off x="6969435" y="4583792"/>
              <a:ext cx="187015" cy="187015"/>
              <a:chOff x="1063935" y="2526393"/>
              <a:chExt cx="187015" cy="187015"/>
            </a:xfrm>
          </p:grpSpPr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3A26E43C-A582-BBFE-7282-2DB45361A660}"/>
                  </a:ext>
                </a:extLst>
              </p:cNvPr>
              <p:cNvSpPr/>
              <p:nvPr/>
            </p:nvSpPr>
            <p:spPr>
              <a:xfrm>
                <a:off x="1063935" y="2526393"/>
                <a:ext cx="69170" cy="6917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>
                <a:extLst>
                  <a:ext uri="{FF2B5EF4-FFF2-40B4-BE49-F238E27FC236}">
                    <a16:creationId xmlns:a16="http://schemas.microsoft.com/office/drawing/2014/main" id="{5BF23FE2-09E8-F92C-1A25-CF86040BCF68}"/>
                  </a:ext>
                </a:extLst>
              </p:cNvPr>
              <p:cNvSpPr/>
              <p:nvPr/>
            </p:nvSpPr>
            <p:spPr>
              <a:xfrm>
                <a:off x="1133105" y="2595563"/>
                <a:ext cx="117845" cy="1178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A726E01-D597-3F3F-11B9-26D4D64F5F7C}"/>
              </a:ext>
            </a:extLst>
          </p:cNvPr>
          <p:cNvSpPr txBox="1"/>
          <p:nvPr/>
        </p:nvSpPr>
        <p:spPr>
          <a:xfrm>
            <a:off x="4808601" y="4184986"/>
            <a:ext cx="247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kumimoji="1" lang="en-US" altLang="ja-JP" sz="28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:00 ~</a:t>
            </a:r>
            <a:r>
              <a:rPr lang="en-US" altLang="ja-JP" sz="28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14:00</a:t>
            </a:r>
            <a:endParaRPr kumimoji="1" lang="ja-JP" altLang="en-US" sz="2800" b="1" dirty="0">
              <a:latin typeface="Segoe Pro" panose="020B0502040504020203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A9592B12-09FD-D6C3-D762-7D7729F26575}"/>
              </a:ext>
            </a:extLst>
          </p:cNvPr>
          <p:cNvGrpSpPr/>
          <p:nvPr/>
        </p:nvGrpSpPr>
        <p:grpSpPr>
          <a:xfrm>
            <a:off x="326046" y="4984825"/>
            <a:ext cx="499001" cy="314929"/>
            <a:chOff x="1169514" y="4674409"/>
            <a:chExt cx="499001" cy="314929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433D8B2E-EFF5-FB79-A1B5-E7A1C8EC4A30}"/>
                </a:ext>
              </a:extLst>
            </p:cNvPr>
            <p:cNvSpPr/>
            <p:nvPr/>
          </p:nvSpPr>
          <p:spPr>
            <a:xfrm>
              <a:off x="1169514" y="4674409"/>
              <a:ext cx="480635" cy="279589"/>
            </a:xfrm>
            <a:prstGeom prst="roundRect">
              <a:avLst/>
            </a:prstGeom>
            <a:solidFill>
              <a:srgbClr val="1A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5A019787-F3F4-E86D-C6B1-3D31E4BEB12B}"/>
                </a:ext>
              </a:extLst>
            </p:cNvPr>
            <p:cNvSpPr txBox="1"/>
            <p:nvPr/>
          </p:nvSpPr>
          <p:spPr>
            <a:xfrm>
              <a:off x="1176072" y="47123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会場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C3945EC5-D640-EE41-A0BB-794A0A0ECB77}"/>
              </a:ext>
            </a:extLst>
          </p:cNvPr>
          <p:cNvGrpSpPr/>
          <p:nvPr/>
        </p:nvGrpSpPr>
        <p:grpSpPr>
          <a:xfrm>
            <a:off x="4236642" y="4343693"/>
            <a:ext cx="504291" cy="313376"/>
            <a:chOff x="1169514" y="4674409"/>
            <a:chExt cx="504291" cy="313376"/>
          </a:xfrm>
        </p:grpSpPr>
        <p:sp>
          <p:nvSpPr>
            <p:cNvPr id="66" name="角丸四角形 65">
              <a:extLst>
                <a:ext uri="{FF2B5EF4-FFF2-40B4-BE49-F238E27FC236}">
                  <a16:creationId xmlns:a16="http://schemas.microsoft.com/office/drawing/2014/main" id="{126A2A5A-8090-7B40-46C4-DB64009F604C}"/>
                </a:ext>
              </a:extLst>
            </p:cNvPr>
            <p:cNvSpPr/>
            <p:nvPr/>
          </p:nvSpPr>
          <p:spPr>
            <a:xfrm>
              <a:off x="1169514" y="4674409"/>
              <a:ext cx="480635" cy="279589"/>
            </a:xfrm>
            <a:prstGeom prst="roundRect">
              <a:avLst/>
            </a:prstGeom>
            <a:solidFill>
              <a:srgbClr val="1A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39326E70-0056-7EA9-7F43-151C41A7DD95}"/>
                </a:ext>
              </a:extLst>
            </p:cNvPr>
            <p:cNvSpPr txBox="1"/>
            <p:nvPr/>
          </p:nvSpPr>
          <p:spPr>
            <a:xfrm>
              <a:off x="1181362" y="471078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4144B6E-19FD-C872-0601-B4E498E0B597}"/>
              </a:ext>
            </a:extLst>
          </p:cNvPr>
          <p:cNvGrpSpPr/>
          <p:nvPr/>
        </p:nvGrpSpPr>
        <p:grpSpPr>
          <a:xfrm>
            <a:off x="288428" y="6107763"/>
            <a:ext cx="588623" cy="280066"/>
            <a:chOff x="1115520" y="4674409"/>
            <a:chExt cx="588623" cy="280066"/>
          </a:xfrm>
        </p:grpSpPr>
        <p:sp>
          <p:nvSpPr>
            <p:cNvPr id="69" name="角丸四角形 68">
              <a:extLst>
                <a:ext uri="{FF2B5EF4-FFF2-40B4-BE49-F238E27FC236}">
                  <a16:creationId xmlns:a16="http://schemas.microsoft.com/office/drawing/2014/main" id="{1BA1FEDE-F1CB-AEC8-44F7-879C4EFBFA57}"/>
                </a:ext>
              </a:extLst>
            </p:cNvPr>
            <p:cNvSpPr/>
            <p:nvPr/>
          </p:nvSpPr>
          <p:spPr>
            <a:xfrm>
              <a:off x="1169514" y="4674409"/>
              <a:ext cx="480635" cy="279589"/>
            </a:xfrm>
            <a:prstGeom prst="roundRect">
              <a:avLst/>
            </a:prstGeom>
            <a:solidFill>
              <a:srgbClr val="1A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6003CD4-3FB6-39D6-EB7D-F8857A0983B2}"/>
                </a:ext>
              </a:extLst>
            </p:cNvPr>
            <p:cNvSpPr txBox="1"/>
            <p:nvPr/>
          </p:nvSpPr>
          <p:spPr>
            <a:xfrm>
              <a:off x="1115520" y="4700559"/>
              <a:ext cx="5886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出展者</a:t>
              </a:r>
              <a:endParaRPr kumimoji="1"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19D9260-D40E-6606-BD46-87F9EF077C76}"/>
              </a:ext>
            </a:extLst>
          </p:cNvPr>
          <p:cNvSpPr txBox="1"/>
          <p:nvPr/>
        </p:nvSpPr>
        <p:spPr>
          <a:xfrm>
            <a:off x="1403516" y="1563973"/>
            <a:ext cx="4636085" cy="164646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EE4035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グリーンファーム鶴見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9E4DB328-0911-5B3B-938A-746CCA83A442}"/>
              </a:ext>
            </a:extLst>
          </p:cNvPr>
          <p:cNvGrpSpPr/>
          <p:nvPr/>
        </p:nvGrpSpPr>
        <p:grpSpPr>
          <a:xfrm>
            <a:off x="3177614" y="5009442"/>
            <a:ext cx="1572638" cy="889942"/>
            <a:chOff x="3139403" y="8191992"/>
            <a:chExt cx="1572638" cy="889942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5FAAAE3-C0A9-2675-0956-092859CE5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7293">
              <a:off x="3139403" y="8191992"/>
              <a:ext cx="1572638" cy="889942"/>
            </a:xfrm>
            <a:prstGeom prst="rect">
              <a:avLst/>
            </a:prstGeo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63DE3C03-6DFB-E856-40A3-595302BDA9A3}"/>
                </a:ext>
              </a:extLst>
            </p:cNvPr>
            <p:cNvSpPr txBox="1"/>
            <p:nvPr/>
          </p:nvSpPr>
          <p:spPr>
            <a:xfrm rot="19723088">
              <a:off x="3420670" y="8467523"/>
              <a:ext cx="913075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Segoe Black" panose="020B0A02040504020203" pitchFamily="34" charset="0"/>
                </a:rPr>
                <a:t>商品抜粋</a:t>
              </a: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19F377E-A951-3923-016B-F5CEC941B656}"/>
              </a:ext>
            </a:extLst>
          </p:cNvPr>
          <p:cNvSpPr txBox="1"/>
          <p:nvPr/>
        </p:nvSpPr>
        <p:spPr>
          <a:xfrm>
            <a:off x="6251478" y="125199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入場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endParaRPr kumimoji="1"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A93732BF-9B55-DEE1-BF5C-C823EE0B40B7}"/>
              </a:ext>
            </a:extLst>
          </p:cNvPr>
          <p:cNvSpPr/>
          <p:nvPr/>
        </p:nvSpPr>
        <p:spPr>
          <a:xfrm>
            <a:off x="6001656" y="926802"/>
            <a:ext cx="1402456" cy="1402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D8DA0-4333-C81F-8BC9-050B5DE5A3A1}"/>
              </a:ext>
            </a:extLst>
          </p:cNvPr>
          <p:cNvSpPr txBox="1"/>
          <p:nvPr/>
        </p:nvSpPr>
        <p:spPr>
          <a:xfrm>
            <a:off x="245581" y="2070727"/>
            <a:ext cx="7043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</a:t>
            </a:r>
            <a:r>
              <a:rPr kumimoji="1" lang="ja-JP" altLang="en-US" sz="6000" spc="2000" dirty="0">
                <a:ln w="222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</a:t>
            </a:r>
            <a:r>
              <a:rPr kumimoji="1" lang="ja-JP" altLang="en-US" sz="6000" spc="20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</a:t>
            </a:r>
            <a:r>
              <a:rPr kumimoji="1" lang="ja-JP" altLang="en-US" sz="6000" spc="2000" dirty="0">
                <a:ln w="222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コ商品</a:t>
            </a:r>
            <a:endParaRPr kumimoji="1" lang="en-US" altLang="ja-JP" sz="6000" spc="2000" dirty="0">
              <a:ln w="2222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000" spc="2000" dirty="0">
                <a:ln w="222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</a:t>
            </a:r>
            <a:r>
              <a:rPr kumimoji="1" lang="ja-JP" altLang="en-US" sz="4000" spc="20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張</a:t>
            </a:r>
            <a:r>
              <a:rPr kumimoji="1" lang="ja-JP" altLang="en-US" sz="4000" spc="2000" dirty="0">
                <a:ln w="222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販</a:t>
            </a:r>
            <a:r>
              <a:rPr kumimoji="1" lang="ja-JP" altLang="en-US" sz="4000" spc="20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売＆わたあめ</a:t>
            </a:r>
            <a:endParaRPr kumimoji="1" lang="ja-JP" altLang="en-US" sz="1400" spc="2000" dirty="0">
              <a:ln w="22225">
                <a:solidFill>
                  <a:schemeClr val="bg1"/>
                </a:solidFill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987779-DE0F-38F2-B349-86726AA3DE7E}"/>
              </a:ext>
            </a:extLst>
          </p:cNvPr>
          <p:cNvSpPr txBox="1"/>
          <p:nvPr/>
        </p:nvSpPr>
        <p:spPr>
          <a:xfrm>
            <a:off x="5304352" y="5262400"/>
            <a:ext cx="20043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コストコ商品</a:t>
            </a:r>
            <a:endParaRPr kumimoji="1" lang="en-US" altLang="ja-JP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キッチンペーパー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・トイレットペーパー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など日用品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・バームクーヘン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・大福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・クロワッサン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・黒棒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・ドーナツ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・ミネラルウォーター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など食料品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A481D3-8E78-2178-42C4-E4E0D15756F6}"/>
              </a:ext>
            </a:extLst>
          </p:cNvPr>
          <p:cNvSpPr txBox="1"/>
          <p:nvPr/>
        </p:nvSpPr>
        <p:spPr>
          <a:xfrm>
            <a:off x="3427337" y="5835995"/>
            <a:ext cx="180049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8F2B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GF</a:t>
            </a:r>
            <a:r>
              <a:rPr lang="ja-JP" altLang="en-US" sz="1600" b="1" dirty="0">
                <a:solidFill>
                  <a:srgbClr val="8F2B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鶴見の</a:t>
            </a:r>
            <a:endParaRPr lang="en-US" altLang="ja-JP" sz="1600" b="1" dirty="0">
              <a:solidFill>
                <a:srgbClr val="8F2B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b="1" dirty="0">
                <a:solidFill>
                  <a:srgbClr val="8F2B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自家焙煎珈琲豆</a:t>
            </a:r>
            <a:endParaRPr kumimoji="1" lang="en-US" altLang="ja-JP" sz="1400" b="1" dirty="0">
              <a:solidFill>
                <a:srgbClr val="8F2B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・ドリップコーヒー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・コーヒー豆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96A54E-7B87-88B3-69C2-D3AA352F3DE7}"/>
              </a:ext>
            </a:extLst>
          </p:cNvPr>
          <p:cNvSpPr txBox="1"/>
          <p:nvPr/>
        </p:nvSpPr>
        <p:spPr>
          <a:xfrm>
            <a:off x="797463" y="5995996"/>
            <a:ext cx="2840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就労継続支援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型事業所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グリーンファーム鶴見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06-6914-9066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FFFA6C2-213A-D969-263E-048A2D06CE96}"/>
              </a:ext>
            </a:extLst>
          </p:cNvPr>
          <p:cNvSpPr txBox="1"/>
          <p:nvPr/>
        </p:nvSpPr>
        <p:spPr>
          <a:xfrm>
            <a:off x="3321547" y="7214042"/>
            <a:ext cx="215985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仕入状況により、商品が変更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となる場合が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ございます。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5D1E5FF-28E7-4DA6-58F1-31278039F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63" y="7796462"/>
            <a:ext cx="2104837" cy="239853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D2175D-81D2-708C-B259-8D0F3A8B74F3}"/>
              </a:ext>
            </a:extLst>
          </p:cNvPr>
          <p:cNvSpPr txBox="1"/>
          <p:nvPr/>
        </p:nvSpPr>
        <p:spPr>
          <a:xfrm>
            <a:off x="11123041" y="727752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002060"/>
                </a:solidFill>
              </a:rPr>
              <a:t>インスタ⇊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54BFABA-C3BF-9BBC-75E5-7F9BB61D9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8" y="10203427"/>
            <a:ext cx="1684748" cy="3693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55D0DB8-AE89-FE50-E7A1-BF5039A37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700" y="8172193"/>
            <a:ext cx="1783580" cy="1773939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C0D9779-44D1-ADE3-C6DB-384992CB3F8A}"/>
              </a:ext>
            </a:extLst>
          </p:cNvPr>
          <p:cNvSpPr txBox="1"/>
          <p:nvPr/>
        </p:nvSpPr>
        <p:spPr>
          <a:xfrm>
            <a:off x="3518963" y="1005981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highlight>
                  <a:srgbClr val="FCFCFC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ホームページ</a:t>
            </a:r>
            <a:endParaRPr kumimoji="1" lang="ja-JP" altLang="en-US" b="1" dirty="0">
              <a:highlight>
                <a:srgbClr val="FCFCFC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3769E01-E3AC-0F5F-27CE-8121AC8EC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70" b="89474" l="9430" r="89693">
                        <a14:foregroundMark x1="20746" y1="58794" x2="15789" y2="45322"/>
                        <a14:foregroundMark x1="15789" y1="45322" x2="21273" y2="13260"/>
                        <a14:foregroundMark x1="38144" y1="1599" x2="65570" y2="877"/>
                        <a14:foregroundMark x1="65570" y1="877" x2="73962" y2="3584"/>
                        <a14:foregroundMark x1="48246" y1="23977" x2="48246" y2="23977"/>
                        <a14:foregroundMark x1="57675" y1="15497" x2="57675" y2="15497"/>
                        <a14:foregroundMark x1="43421" y1="22807" x2="43421" y2="22807"/>
                        <a14:foregroundMark x1="43202" y1="18129" x2="43202" y2="18129"/>
                        <a14:foregroundMark x1="37281" y1="19591" x2="36404" y2="21930"/>
                        <a14:foregroundMark x1="36404" y1="21930" x2="36404" y2="21930"/>
                        <a14:foregroundMark x1="53728" y1="79532" x2="54605" y2="84503"/>
                        <a14:foregroundMark x1="55921" y1="83333" x2="56360" y2="88304"/>
                        <a14:foregroundMark x1="53509" y1="33918" x2="53509" y2="33918"/>
                        <a14:foregroundMark x1="49781" y1="28363" x2="49781" y2="28363"/>
                        <a14:foregroundMark x1="48246" y1="15205" x2="48246" y2="15205"/>
                        <a14:foregroundMark x1="50877" y1="10526" x2="50877" y2="10526"/>
                        <a14:foregroundMark x1="45614" y1="22222" x2="45614" y2="23684"/>
                        <a14:foregroundMark x1="45175" y1="39766" x2="45175" y2="39766"/>
                        <a14:foregroundMark x1="47807" y1="29240" x2="45175" y2="54094"/>
                        <a14:foregroundMark x1="45175" y1="54094" x2="45175" y2="54094"/>
                        <a14:foregroundMark x1="44298" y1="26608" x2="38816" y2="37135"/>
                        <a14:foregroundMark x1="38816" y1="37135" x2="35746" y2="53216"/>
                        <a14:foregroundMark x1="37061" y1="2632" x2="21272" y2="12281"/>
                        <a14:foregroundMark x1="21272" y1="12281" x2="20395" y2="15497"/>
                        <a14:foregroundMark x1="21930" y1="5556" x2="30702" y2="1754"/>
                        <a14:foregroundMark x1="30702" y1="1754" x2="37939" y2="1170"/>
                        <a14:foregroundMark x1="37939" y1="1170" x2="38158" y2="1754"/>
                        <a14:foregroundMark x1="80851" y1="70156" x2="80334" y2="71457"/>
                        <a14:foregroundMark x1="71911" y1="77628" x2="71294" y2="77525"/>
                        <a14:foregroundMark x1="77027" y1="67842" x2="77089" y2="67757"/>
                        <a14:foregroundMark x1="70658" y1="76506" x2="70759" y2="76369"/>
                        <a14:foregroundMark x1="84535" y1="42947" x2="85307" y2="36257"/>
                        <a14:backgroundMark x1="17544" y1="62573" x2="34430" y2="80994"/>
                        <a14:backgroundMark x1="34430" y1="80994" x2="38158" y2="81871"/>
                        <a14:backgroundMark x1="70613" y1="79825" x2="70833" y2="79825"/>
                        <a14:backgroundMark x1="63596" y1="79825" x2="68708" y2="79825"/>
                        <a14:backgroundMark x1="83372" y1="76202" x2="83991" y2="76023"/>
                        <a14:backgroundMark x1="73386" y1="79087" x2="73705" y2="78995"/>
                        <a14:backgroundMark x1="70833" y1="79825" x2="71946" y2="79503"/>
                        <a14:backgroundMark x1="83991" y1="76023" x2="89035" y2="68129"/>
                        <a14:backgroundMark x1="89035" y1="68129" x2="90351" y2="64035"/>
                        <a14:backgroundMark x1="20448" y1="11898" x2="20717" y2="11436"/>
                        <a14:backgroundMark x1="37517" y1="2087" x2="37939" y2="2047"/>
                        <a14:backgroundMark x1="75219" y1="2047" x2="88377" y2="15497"/>
                        <a14:backgroundMark x1="85088" y1="15205" x2="89912" y2="22515"/>
                        <a14:backgroundMark x1="89693" y1="28070" x2="91228" y2="33918"/>
                        <a14:backgroundMark x1="87939" y1="28655" x2="89693" y2="40351"/>
                        <a14:backgroundMark x1="89693" y1="40351" x2="89254" y2="43860"/>
                        <a14:backgroundMark x1="85965" y1="43860" x2="76754" y2="67544"/>
                        <a14:backgroundMark x1="76754" y1="67544" x2="70175" y2="75731"/>
                        <a14:backgroundMark x1="70175" y1="75731" x2="64474" y2="7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8463762">
            <a:off x="-461461" y="3326701"/>
            <a:ext cx="2118814" cy="158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角丸四角形 58">
            <a:extLst>
              <a:ext uri="{FF2B5EF4-FFF2-40B4-BE49-F238E27FC236}">
                <a16:creationId xmlns:a16="http://schemas.microsoft.com/office/drawing/2014/main" id="{CB945084-8CF9-6C18-B62E-F3481CB5FDD4}"/>
              </a:ext>
            </a:extLst>
          </p:cNvPr>
          <p:cNvSpPr/>
          <p:nvPr/>
        </p:nvSpPr>
        <p:spPr>
          <a:xfrm>
            <a:off x="319886" y="7090279"/>
            <a:ext cx="2835884" cy="342638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EE4035"/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BFABE02-C0DF-DFAB-E218-D9248FBB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293">
            <a:off x="6926" y="6926268"/>
            <a:ext cx="1938014" cy="1096705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D873F-A2FC-F2D4-95C7-D6359D5F23A7}"/>
              </a:ext>
            </a:extLst>
          </p:cNvPr>
          <p:cNvSpPr txBox="1"/>
          <p:nvPr/>
        </p:nvSpPr>
        <p:spPr>
          <a:xfrm rot="19723088">
            <a:off x="307137" y="7241953"/>
            <a:ext cx="1282704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わたあめ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カラフルな綿菓子のイラスト | 無料イラスト素材｜素材ラボ">
            <a:extLst>
              <a:ext uri="{FF2B5EF4-FFF2-40B4-BE49-F238E27FC236}">
                <a16:creationId xmlns:a16="http://schemas.microsoft.com/office/drawing/2014/main" id="{CF64D778-1BA8-3B34-A20E-2FD26B36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28" b="99291" l="4482" r="96078">
                        <a14:foregroundMark x1="45748" y1="5520" x2="47059" y2="4255"/>
                        <a14:foregroundMark x1="41176" y1="9929" x2="45008" y2="6233"/>
                        <a14:foregroundMark x1="48408" y1="4255" x2="54342" y2="4255"/>
                        <a14:foregroundMark x1="47466" y1="4255" x2="48128" y2="4255"/>
                        <a14:foregroundMark x1="47059" y1="4255" x2="47186" y2="4255"/>
                        <a14:foregroundMark x1="54342" y1="4255" x2="60504" y2="11348"/>
                        <a14:foregroundMark x1="60504" y1="11348" x2="60784" y2="12057"/>
                        <a14:foregroundMark x1="45098" y1="71631" x2="42017" y2="99291"/>
                        <a14:foregroundMark x1="8861" y1="97163" x2="10644" y2="90071"/>
                        <a14:foregroundMark x1="8683" y1="97872" x2="8861" y2="97163"/>
                        <a14:foregroundMark x1="10644" y1="90071" x2="13165" y2="71631"/>
                        <a14:foregroundMark x1="11765" y1="70213" x2="5602" y2="59574"/>
                        <a14:foregroundMark x1="5602" y1="59574" x2="2801" y2="41135"/>
                        <a14:foregroundMark x1="2801" y1="41135" x2="2801" y2="32624"/>
                        <a14:foregroundMark x1="2801" y1="32624" x2="5602" y2="14894"/>
                        <a14:foregroundMark x1="5602" y1="14894" x2="10364" y2="6383"/>
                        <a14:foregroundMark x1="10364" y1="6383" x2="17927" y2="2128"/>
                        <a14:foregroundMark x1="17927" y1="2128" x2="26891" y2="11348"/>
                        <a14:foregroundMark x1="26891" y1="11348" x2="30275" y2="28487"/>
                        <a14:foregroundMark x1="30047" y1="52482" x2="29972" y2="53901"/>
                        <a14:foregroundMark x1="30196" y1="49645" x2="30047" y2="52482"/>
                        <a14:foregroundMark x1="30447" y1="44884" x2="30196" y2="49645"/>
                        <a14:foregroundMark x1="29580" y1="55319" x2="28011" y2="60993"/>
                        <a14:foregroundMark x1="29972" y1="53901" x2="29580" y2="55319"/>
                        <a14:foregroundMark x1="28011" y1="60993" x2="19888" y2="73050"/>
                        <a14:foregroundMark x1="19888" y1="73050" x2="12045" y2="70213"/>
                        <a14:foregroundMark x1="5042" y1="24113" x2="4482" y2="53901"/>
                        <a14:foregroundMark x1="4482" y1="53901" x2="6162" y2="56738"/>
                        <a14:foregroundMark x1="15126" y1="11348" x2="10644" y2="22695"/>
                        <a14:foregroundMark x1="21008" y1="26950" x2="20728" y2="27660"/>
                        <a14:foregroundMark x1="12885" y1="43972" x2="12885" y2="43972"/>
                        <a14:foregroundMark x1="19328" y1="18440" x2="8964" y2="48936"/>
                        <a14:foregroundMark x1="78264" y1="5506" x2="74230" y2="9220"/>
                        <a14:foregroundMark x1="74230" y1="9220" x2="73984" y2="9844"/>
                        <a14:foregroundMark x1="77652" y1="70762" x2="77743" y2="70946"/>
                        <a14:foregroundMark x1="87239" y1="4750" x2="88515" y2="4965"/>
                        <a14:foregroundMark x1="88515" y1="4965" x2="92157" y2="9220"/>
                        <a14:foregroundMark x1="92157" y1="9220" x2="96639" y2="28369"/>
                        <a14:foregroundMark x1="96639" y1="28369" x2="97479" y2="46809"/>
                        <a14:foregroundMark x1="96849" y1="53191" x2="96803" y2="53654"/>
                        <a14:foregroundMark x1="96989" y1="51773" x2="96849" y2="53191"/>
                        <a14:foregroundMark x1="97269" y1="48936" x2="96989" y2="51773"/>
                        <a14:foregroundMark x1="97479" y1="46809" x2="97269" y2="48936"/>
                        <a14:foregroundMark x1="92184" y1="66282" x2="85434" y2="73759"/>
                        <a14:foregroundMark x1="93711" y1="64590" x2="93409" y2="64924"/>
                        <a14:foregroundMark x1="85434" y1="73759" x2="83493" y2="73562"/>
                        <a14:foregroundMark x1="79262" y1="13960" x2="77829" y2="15707"/>
                        <a14:foregroundMark x1="88235" y1="13475" x2="74913" y2="39898"/>
                        <a14:foregroundMark x1="93838" y1="23404" x2="79287" y2="56433"/>
                        <a14:foregroundMark x1="92268" y1="47239" x2="84594" y2="65248"/>
                        <a14:foregroundMark x1="92451" y1="46809" x2="92307" y2="47146"/>
                        <a14:foregroundMark x1="96078" y1="38298" x2="92451" y2="46809"/>
                        <a14:foregroundMark x1="84594" y1="65248" x2="84034" y2="69504"/>
                        <a14:foregroundMark x1="81513" y1="65248" x2="81513" y2="65248"/>
                        <a14:foregroundMark x1="77009" y1="92908" x2="76751" y2="95035"/>
                        <a14:foregroundMark x1="77268" y1="90780" x2="77009" y2="92908"/>
                        <a14:foregroundMark x1="77474" y1="89083" x2="77268" y2="90780"/>
                        <a14:foregroundMark x1="78284" y1="82423" x2="77869" y2="85836"/>
                        <a14:foregroundMark x1="77429" y1="83025" x2="77470" y2="82295"/>
                        <a14:foregroundMark x1="76991" y1="90780" x2="77152" y2="87938"/>
                        <a14:foregroundMark x1="76871" y1="92908" x2="76991" y2="90780"/>
                        <a14:foregroundMark x1="76751" y1="95035" x2="76871" y2="92908"/>
                        <a14:foregroundMark x1="78414" y1="71052" x2="78431" y2="70922"/>
                        <a14:foregroundMark x1="15126" y1="29078" x2="15406" y2="30496"/>
                        <a14:foregroundMark x1="17367" y1="41844" x2="17647" y2="41844"/>
                        <a14:foregroundMark x1="22129" y1="37589" x2="22129" y2="37589"/>
                        <a14:foregroundMark x1="24370" y1="46809" x2="24370" y2="46809"/>
                        <a14:foregroundMark x1="24930" y1="39716" x2="24930" y2="39716"/>
                        <a14:foregroundMark x1="19888" y1="52482" x2="19888" y2="52482"/>
                        <a14:foregroundMark x1="77871" y1="68794" x2="74510" y2="54610"/>
                        <a14:foregroundMark x1="74510" y1="54610" x2="73109" y2="43972"/>
                        <a14:foregroundMark x1="73109" y1="43972" x2="73109" y2="42553"/>
                        <a14:foregroundMark x1="73950" y1="12057" x2="71148" y2="34043"/>
                        <a14:foregroundMark x1="71148" y1="34043" x2="71148" y2="47518"/>
                        <a14:foregroundMark x1="71148" y1="47518" x2="74230" y2="53191"/>
                        <a14:backgroundMark x1="72829" y1="63830" x2="76952" y2="69970"/>
                        <a14:backgroundMark x1="77552" y1="72503" x2="77311" y2="82270"/>
                        <a14:backgroundMark x1="77311" y1="82270" x2="71168" y2="60494"/>
                        <a14:backgroundMark x1="67603" y1="34043" x2="67246" y2="30959"/>
                        <a14:backgroundMark x1="69590" y1="51235" x2="69160" y2="47518"/>
                        <a14:backgroundMark x1="72242" y1="10707" x2="73109" y2="8511"/>
                        <a14:backgroundMark x1="73109" y1="8511" x2="72465" y2="10883"/>
                        <a14:backgroundMark x1="69309" y1="32589" x2="69227" y2="34043"/>
                        <a14:backgroundMark x1="71870" y1="58820" x2="73669" y2="66667"/>
                        <a14:backgroundMark x1="69278" y1="47518" x2="69939" y2="50402"/>
                        <a14:backgroundMark x1="79272" y1="1418" x2="88235" y2="709"/>
                        <a14:backgroundMark x1="44818" y1="1418" x2="44818" y2="1418"/>
                        <a14:backgroundMark x1="45658" y1="1418" x2="45658" y2="1418"/>
                        <a14:backgroundMark x1="46218" y1="1418" x2="46779" y2="1418"/>
                        <a14:backgroundMark x1="47899" y1="1418" x2="48179" y2="1418"/>
                        <a14:backgroundMark x1="49020" y1="709" x2="49300" y2="709"/>
                        <a14:backgroundMark x1="50980" y1="1418" x2="50980" y2="1418"/>
                        <a14:backgroundMark x1="51541" y1="2128" x2="51541" y2="2128"/>
                        <a14:backgroundMark x1="78431" y1="4255" x2="78151" y2="4255"/>
                        <a14:backgroundMark x1="76190" y1="4965" x2="76190" y2="4965"/>
                        <a14:backgroundMark x1="74510" y1="9220" x2="74510" y2="9220"/>
                        <a14:backgroundMark x1="73669" y1="9929" x2="73669" y2="9929"/>
                        <a14:backgroundMark x1="74230" y1="9929" x2="74230" y2="9929"/>
                        <a14:backgroundMark x1="97759" y1="46809" x2="97759" y2="46809"/>
                        <a14:backgroundMark x1="97759" y1="48936" x2="97759" y2="48936"/>
                        <a14:backgroundMark x1="97759" y1="51773" x2="97759" y2="51773"/>
                        <a14:backgroundMark x1="97759" y1="51773" x2="97759" y2="51773"/>
                        <a14:backgroundMark x1="97759" y1="53191" x2="97759" y2="53191"/>
                        <a14:backgroundMark x1="97479" y1="54610" x2="94678" y2="65957"/>
                        <a14:backgroundMark x1="94678" y1="65957" x2="94398" y2="68085"/>
                        <a14:backgroundMark x1="93838" y1="65957" x2="93838" y2="65957"/>
                        <a14:backgroundMark x1="92997" y1="65957" x2="92997" y2="65957"/>
                        <a14:backgroundMark x1="83193" y1="73759" x2="83193" y2="73759"/>
                        <a14:backgroundMark x1="84034" y1="74468" x2="84034" y2="74468"/>
                        <a14:backgroundMark x1="84874" y1="75887" x2="84874" y2="75887"/>
                        <a14:backgroundMark x1="84874" y1="75177" x2="84874" y2="75177"/>
                        <a14:backgroundMark x1="85714" y1="75177" x2="85714" y2="75177"/>
                        <a14:backgroundMark x1="83473" y1="73759" x2="83473" y2="73759"/>
                        <a14:backgroundMark x1="77591" y1="71631" x2="77591" y2="71631"/>
                        <a14:backgroundMark x1="78151" y1="72340" x2="78151" y2="72340"/>
                        <a14:backgroundMark x1="78151" y1="90780" x2="78151" y2="90780"/>
                        <a14:backgroundMark x1="77871" y1="92908" x2="77871" y2="92908"/>
                        <a14:backgroundMark x1="77591" y1="95035" x2="77591" y2="95035"/>
                        <a14:backgroundMark x1="19888" y1="1418" x2="19888" y2="1418"/>
                        <a14:backgroundMark x1="18768" y1="1418" x2="18768" y2="1418"/>
                        <a14:backgroundMark x1="17927" y1="709" x2="17927" y2="709"/>
                        <a14:backgroundMark x1="16246" y1="709" x2="16246" y2="709"/>
                        <a14:backgroundMark x1="30532" y1="55319" x2="30532" y2="55319"/>
                        <a14:backgroundMark x1="30532" y1="52482" x2="30532" y2="52482"/>
                        <a14:backgroundMark x1="31092" y1="41135" x2="31092" y2="41135"/>
                        <a14:backgroundMark x1="31092" y1="37589" x2="31092" y2="37589"/>
                        <a14:backgroundMark x1="31092" y1="34043" x2="31092" y2="34043"/>
                        <a14:backgroundMark x1="30812" y1="28369" x2="31373" y2="44681"/>
                        <a14:backgroundMark x1="30532" y1="49645" x2="30532" y2="49645"/>
                        <a14:backgroundMark x1="8683" y1="97163" x2="8683" y2="97163"/>
                        <a14:backgroundMark x1="8123" y1="99291" x2="8123" y2="99291"/>
                        <a14:backgroundMark x1="21289" y1="86525" x2="21289" y2="8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6" y="7401119"/>
            <a:ext cx="2521838" cy="99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綿菓子屋さん：イラスト無料">
            <a:extLst>
              <a:ext uri="{FF2B5EF4-FFF2-40B4-BE49-F238E27FC236}">
                <a16:creationId xmlns:a16="http://schemas.microsoft.com/office/drawing/2014/main" id="{5E566472-CDE2-9D81-7193-5CE87B2C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3" y="8621086"/>
            <a:ext cx="2393924" cy="1951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20FDF9-D98D-C201-20E0-02F4B33A0C91}"/>
              </a:ext>
            </a:extLst>
          </p:cNvPr>
          <p:cNvSpPr txBox="1"/>
          <p:nvPr/>
        </p:nvSpPr>
        <p:spPr>
          <a:xfrm>
            <a:off x="528280" y="8263107"/>
            <a:ext cx="265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選べるフレーバー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9270AE06-4CEC-89F5-3001-F8CAE3C4CB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0" b="89474" l="9430" r="89693">
                        <a14:foregroundMark x1="20746" y1="58794" x2="15789" y2="45322"/>
                        <a14:foregroundMark x1="15789" y1="45322" x2="21273" y2="13260"/>
                        <a14:foregroundMark x1="38144" y1="1599" x2="65570" y2="877"/>
                        <a14:foregroundMark x1="65570" y1="877" x2="73962" y2="3584"/>
                        <a14:foregroundMark x1="48246" y1="23977" x2="48246" y2="23977"/>
                        <a14:foregroundMark x1="57675" y1="15497" x2="57675" y2="15497"/>
                        <a14:foregroundMark x1="43421" y1="22807" x2="43421" y2="22807"/>
                        <a14:foregroundMark x1="43202" y1="18129" x2="43202" y2="18129"/>
                        <a14:foregroundMark x1="37281" y1="19591" x2="36404" y2="21930"/>
                        <a14:foregroundMark x1="36404" y1="21930" x2="36404" y2="21930"/>
                        <a14:foregroundMark x1="53728" y1="79532" x2="54605" y2="84503"/>
                        <a14:foregroundMark x1="55921" y1="83333" x2="56360" y2="88304"/>
                        <a14:foregroundMark x1="53509" y1="33918" x2="53509" y2="33918"/>
                        <a14:foregroundMark x1="49781" y1="28363" x2="49781" y2="28363"/>
                        <a14:foregroundMark x1="48246" y1="15205" x2="48246" y2="15205"/>
                        <a14:foregroundMark x1="50877" y1="10526" x2="50877" y2="10526"/>
                        <a14:foregroundMark x1="45614" y1="22222" x2="45614" y2="23684"/>
                        <a14:foregroundMark x1="45175" y1="39766" x2="45175" y2="39766"/>
                        <a14:foregroundMark x1="47807" y1="29240" x2="45175" y2="54094"/>
                        <a14:foregroundMark x1="45175" y1="54094" x2="45175" y2="54094"/>
                        <a14:foregroundMark x1="44298" y1="26608" x2="38816" y2="37135"/>
                        <a14:foregroundMark x1="38816" y1="37135" x2="35746" y2="53216"/>
                        <a14:foregroundMark x1="37061" y1="2632" x2="21272" y2="12281"/>
                        <a14:foregroundMark x1="21272" y1="12281" x2="20395" y2="15497"/>
                        <a14:foregroundMark x1="21930" y1="5556" x2="30702" y2="1754"/>
                        <a14:foregroundMark x1="30702" y1="1754" x2="37939" y2="1170"/>
                        <a14:foregroundMark x1="37939" y1="1170" x2="38158" y2="1754"/>
                        <a14:foregroundMark x1="80851" y1="70156" x2="80334" y2="71457"/>
                        <a14:foregroundMark x1="71911" y1="77628" x2="71294" y2="77525"/>
                        <a14:foregroundMark x1="77027" y1="67842" x2="77089" y2="67757"/>
                        <a14:foregroundMark x1="70658" y1="76506" x2="70759" y2="76369"/>
                        <a14:foregroundMark x1="84535" y1="42947" x2="85307" y2="36257"/>
                        <a14:backgroundMark x1="17544" y1="62573" x2="34430" y2="80994"/>
                        <a14:backgroundMark x1="34430" y1="80994" x2="38158" y2="81871"/>
                        <a14:backgroundMark x1="70613" y1="79825" x2="70833" y2="79825"/>
                        <a14:backgroundMark x1="63596" y1="79825" x2="68708" y2="79825"/>
                        <a14:backgroundMark x1="83372" y1="76202" x2="83991" y2="76023"/>
                        <a14:backgroundMark x1="73386" y1="79087" x2="73705" y2="78995"/>
                        <a14:backgroundMark x1="70833" y1="79825" x2="71946" y2="79503"/>
                        <a14:backgroundMark x1="83991" y1="76023" x2="89035" y2="68129"/>
                        <a14:backgroundMark x1="89035" y1="68129" x2="90351" y2="64035"/>
                        <a14:backgroundMark x1="20448" y1="11898" x2="20717" y2="11436"/>
                        <a14:backgroundMark x1="37517" y1="2087" x2="37939" y2="2047"/>
                        <a14:backgroundMark x1="75219" y1="2047" x2="88377" y2="15497"/>
                        <a14:backgroundMark x1="85088" y1="15205" x2="89912" y2="22515"/>
                        <a14:backgroundMark x1="89693" y1="28070" x2="91228" y2="33918"/>
                        <a14:backgroundMark x1="87939" y1="28655" x2="89693" y2="40351"/>
                        <a14:backgroundMark x1="89693" y1="40351" x2="89254" y2="43860"/>
                        <a14:backgroundMark x1="85965" y1="43860" x2="76754" y2="67544"/>
                        <a14:backgroundMark x1="76754" y1="67544" x2="70175" y2="75731"/>
                        <a14:backgroundMark x1="70175" y1="75731" x2="64474" y2="7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3368067">
            <a:off x="1958889" y="-93275"/>
            <a:ext cx="1817134" cy="136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62CDDA1F-0544-8A0D-44E8-011F1BF9FF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70" b="89474" l="9430" r="89693">
                        <a14:foregroundMark x1="20746" y1="58794" x2="15789" y2="45322"/>
                        <a14:foregroundMark x1="15789" y1="45322" x2="21273" y2="13260"/>
                        <a14:foregroundMark x1="38144" y1="1599" x2="65570" y2="877"/>
                        <a14:foregroundMark x1="65570" y1="877" x2="73962" y2="3584"/>
                        <a14:foregroundMark x1="48246" y1="23977" x2="48246" y2="23977"/>
                        <a14:foregroundMark x1="57675" y1="15497" x2="57675" y2="15497"/>
                        <a14:foregroundMark x1="43421" y1="22807" x2="43421" y2="22807"/>
                        <a14:foregroundMark x1="43202" y1="18129" x2="43202" y2="18129"/>
                        <a14:foregroundMark x1="37281" y1="19591" x2="36404" y2="21930"/>
                        <a14:foregroundMark x1="36404" y1="21930" x2="36404" y2="21930"/>
                        <a14:foregroundMark x1="53728" y1="79532" x2="54605" y2="84503"/>
                        <a14:foregroundMark x1="55921" y1="83333" x2="56360" y2="88304"/>
                        <a14:foregroundMark x1="53509" y1="33918" x2="53509" y2="33918"/>
                        <a14:foregroundMark x1="49781" y1="28363" x2="49781" y2="28363"/>
                        <a14:foregroundMark x1="48246" y1="15205" x2="48246" y2="15205"/>
                        <a14:foregroundMark x1="50877" y1="10526" x2="50877" y2="10526"/>
                        <a14:foregroundMark x1="45614" y1="22222" x2="45614" y2="23684"/>
                        <a14:foregroundMark x1="45175" y1="39766" x2="45175" y2="39766"/>
                        <a14:foregroundMark x1="47807" y1="29240" x2="45175" y2="54094"/>
                        <a14:foregroundMark x1="45175" y1="54094" x2="45175" y2="54094"/>
                        <a14:foregroundMark x1="44298" y1="26608" x2="38816" y2="37135"/>
                        <a14:foregroundMark x1="38816" y1="37135" x2="35746" y2="53216"/>
                        <a14:foregroundMark x1="37061" y1="2632" x2="21272" y2="12281"/>
                        <a14:foregroundMark x1="21272" y1="12281" x2="20395" y2="15497"/>
                        <a14:foregroundMark x1="21930" y1="5556" x2="30702" y2="1754"/>
                        <a14:foregroundMark x1="30702" y1="1754" x2="37939" y2="1170"/>
                        <a14:foregroundMark x1="37939" y1="1170" x2="38158" y2="1754"/>
                        <a14:foregroundMark x1="80851" y1="70156" x2="80334" y2="71457"/>
                        <a14:foregroundMark x1="71911" y1="77628" x2="71294" y2="77525"/>
                        <a14:foregroundMark x1="77027" y1="67842" x2="77089" y2="67757"/>
                        <a14:foregroundMark x1="70658" y1="76506" x2="70759" y2="76369"/>
                        <a14:foregroundMark x1="84535" y1="42947" x2="85307" y2="36257"/>
                        <a14:backgroundMark x1="17544" y1="62573" x2="34430" y2="80994"/>
                        <a14:backgroundMark x1="34430" y1="80994" x2="38158" y2="81871"/>
                        <a14:backgroundMark x1="70613" y1="79825" x2="70833" y2="79825"/>
                        <a14:backgroundMark x1="63596" y1="79825" x2="68708" y2="79825"/>
                        <a14:backgroundMark x1="83372" y1="76202" x2="83991" y2="76023"/>
                        <a14:backgroundMark x1="73386" y1="79087" x2="73705" y2="78995"/>
                        <a14:backgroundMark x1="70833" y1="79825" x2="71946" y2="79503"/>
                        <a14:backgroundMark x1="83991" y1="76023" x2="89035" y2="68129"/>
                        <a14:backgroundMark x1="89035" y1="68129" x2="90351" y2="64035"/>
                        <a14:backgroundMark x1="20448" y1="11898" x2="20717" y2="11436"/>
                        <a14:backgroundMark x1="37517" y1="2087" x2="37939" y2="2047"/>
                        <a14:backgroundMark x1="75219" y1="2047" x2="88377" y2="15497"/>
                        <a14:backgroundMark x1="85088" y1="15205" x2="89912" y2="22515"/>
                        <a14:backgroundMark x1="89693" y1="28070" x2="91228" y2="33918"/>
                        <a14:backgroundMark x1="87939" y1="28655" x2="89693" y2="40351"/>
                        <a14:backgroundMark x1="89693" y1="40351" x2="89254" y2="43860"/>
                        <a14:backgroundMark x1="85965" y1="43860" x2="76754" y2="67544"/>
                        <a14:backgroundMark x1="76754" y1="67544" x2="70175" y2="75731"/>
                        <a14:backgroundMark x1="70175" y1="75731" x2="64474" y2="7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9630215">
            <a:off x="6440471" y="2278901"/>
            <a:ext cx="1112454" cy="83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E3A005A4-7748-67F6-DFFF-F2FF6EA932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0" b="89474" l="9430" r="89693">
                        <a14:foregroundMark x1="20746" y1="58794" x2="15789" y2="45322"/>
                        <a14:foregroundMark x1="15789" y1="45322" x2="21273" y2="13260"/>
                        <a14:foregroundMark x1="38144" y1="1599" x2="65570" y2="877"/>
                        <a14:foregroundMark x1="65570" y1="877" x2="73962" y2="3584"/>
                        <a14:foregroundMark x1="48246" y1="23977" x2="48246" y2="23977"/>
                        <a14:foregroundMark x1="57675" y1="15497" x2="57675" y2="15497"/>
                        <a14:foregroundMark x1="43421" y1="22807" x2="43421" y2="22807"/>
                        <a14:foregroundMark x1="43202" y1="18129" x2="43202" y2="18129"/>
                        <a14:foregroundMark x1="37281" y1="19591" x2="36404" y2="21930"/>
                        <a14:foregroundMark x1="36404" y1="21930" x2="36404" y2="21930"/>
                        <a14:foregroundMark x1="53728" y1="79532" x2="54605" y2="84503"/>
                        <a14:foregroundMark x1="55921" y1="83333" x2="56360" y2="88304"/>
                        <a14:foregroundMark x1="53509" y1="33918" x2="53509" y2="33918"/>
                        <a14:foregroundMark x1="49781" y1="28363" x2="49781" y2="28363"/>
                        <a14:foregroundMark x1="48246" y1="15205" x2="48246" y2="15205"/>
                        <a14:foregroundMark x1="50877" y1="10526" x2="50877" y2="10526"/>
                        <a14:foregroundMark x1="45614" y1="22222" x2="45614" y2="23684"/>
                        <a14:foregroundMark x1="45175" y1="39766" x2="45175" y2="39766"/>
                        <a14:foregroundMark x1="47807" y1="29240" x2="45175" y2="54094"/>
                        <a14:foregroundMark x1="45175" y1="54094" x2="45175" y2="54094"/>
                        <a14:foregroundMark x1="44298" y1="26608" x2="38816" y2="37135"/>
                        <a14:foregroundMark x1="38816" y1="37135" x2="35746" y2="53216"/>
                        <a14:foregroundMark x1="37061" y1="2632" x2="21272" y2="12281"/>
                        <a14:foregroundMark x1="21272" y1="12281" x2="20395" y2="15497"/>
                        <a14:foregroundMark x1="21930" y1="5556" x2="30702" y2="1754"/>
                        <a14:foregroundMark x1="30702" y1="1754" x2="37939" y2="1170"/>
                        <a14:foregroundMark x1="37939" y1="1170" x2="38158" y2="1754"/>
                        <a14:foregroundMark x1="80851" y1="70156" x2="80334" y2="71457"/>
                        <a14:foregroundMark x1="71911" y1="77628" x2="71294" y2="77525"/>
                        <a14:foregroundMark x1="77027" y1="67842" x2="77089" y2="67757"/>
                        <a14:foregroundMark x1="70658" y1="76506" x2="70759" y2="76369"/>
                        <a14:foregroundMark x1="84535" y1="42947" x2="85307" y2="36257"/>
                        <a14:backgroundMark x1="17544" y1="62573" x2="34430" y2="80994"/>
                        <a14:backgroundMark x1="34430" y1="80994" x2="38158" y2="81871"/>
                        <a14:backgroundMark x1="70613" y1="79825" x2="70833" y2="79825"/>
                        <a14:backgroundMark x1="63596" y1="79825" x2="68708" y2="79825"/>
                        <a14:backgroundMark x1="83372" y1="76202" x2="83991" y2="76023"/>
                        <a14:backgroundMark x1="73386" y1="79087" x2="73705" y2="78995"/>
                        <a14:backgroundMark x1="70833" y1="79825" x2="71946" y2="79503"/>
                        <a14:backgroundMark x1="83991" y1="76023" x2="89035" y2="68129"/>
                        <a14:backgroundMark x1="89035" y1="68129" x2="90351" y2="64035"/>
                        <a14:backgroundMark x1="20448" y1="11898" x2="20717" y2="11436"/>
                        <a14:backgroundMark x1="37517" y1="2087" x2="37939" y2="2047"/>
                        <a14:backgroundMark x1="75219" y1="2047" x2="88377" y2="15497"/>
                        <a14:backgroundMark x1="85088" y1="15205" x2="89912" y2="22515"/>
                        <a14:backgroundMark x1="89693" y1="28070" x2="91228" y2="33918"/>
                        <a14:backgroundMark x1="87939" y1="28655" x2="89693" y2="40351"/>
                        <a14:backgroundMark x1="89693" y1="40351" x2="89254" y2="43860"/>
                        <a14:backgroundMark x1="85965" y1="43860" x2="76754" y2="67544"/>
                        <a14:backgroundMark x1="76754" y1="67544" x2="70175" y2="75731"/>
                        <a14:backgroundMark x1="70175" y1="75731" x2="64474" y2="7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8505260">
            <a:off x="5559561" y="-230655"/>
            <a:ext cx="1817134" cy="136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610E82F2-6787-764F-D45E-0922D1C36E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70" b="89474" l="9430" r="89693">
                        <a14:foregroundMark x1="20746" y1="58794" x2="15789" y2="45322"/>
                        <a14:foregroundMark x1="15789" y1="45322" x2="21273" y2="13260"/>
                        <a14:foregroundMark x1="38144" y1="1599" x2="65570" y2="877"/>
                        <a14:foregroundMark x1="65570" y1="877" x2="73962" y2="3584"/>
                        <a14:foregroundMark x1="48246" y1="23977" x2="48246" y2="23977"/>
                        <a14:foregroundMark x1="57675" y1="15497" x2="57675" y2="15497"/>
                        <a14:foregroundMark x1="43421" y1="22807" x2="43421" y2="22807"/>
                        <a14:foregroundMark x1="43202" y1="18129" x2="43202" y2="18129"/>
                        <a14:foregroundMark x1="37281" y1="19591" x2="36404" y2="21930"/>
                        <a14:foregroundMark x1="36404" y1="21930" x2="36404" y2="21930"/>
                        <a14:foregroundMark x1="53728" y1="79532" x2="54605" y2="84503"/>
                        <a14:foregroundMark x1="55921" y1="83333" x2="56360" y2="88304"/>
                        <a14:foregroundMark x1="53509" y1="33918" x2="53509" y2="33918"/>
                        <a14:foregroundMark x1="49781" y1="28363" x2="49781" y2="28363"/>
                        <a14:foregroundMark x1="48246" y1="15205" x2="48246" y2="15205"/>
                        <a14:foregroundMark x1="50877" y1="10526" x2="50877" y2="10526"/>
                        <a14:foregroundMark x1="45614" y1="22222" x2="45614" y2="23684"/>
                        <a14:foregroundMark x1="45175" y1="39766" x2="45175" y2="39766"/>
                        <a14:foregroundMark x1="47807" y1="29240" x2="45175" y2="54094"/>
                        <a14:foregroundMark x1="45175" y1="54094" x2="45175" y2="54094"/>
                        <a14:foregroundMark x1="44298" y1="26608" x2="38816" y2="37135"/>
                        <a14:foregroundMark x1="38816" y1="37135" x2="35746" y2="53216"/>
                        <a14:foregroundMark x1="37061" y1="2632" x2="21272" y2="12281"/>
                        <a14:foregroundMark x1="21272" y1="12281" x2="20395" y2="15497"/>
                        <a14:foregroundMark x1="21930" y1="5556" x2="30702" y2="1754"/>
                        <a14:foregroundMark x1="30702" y1="1754" x2="37939" y2="1170"/>
                        <a14:foregroundMark x1="37939" y1="1170" x2="38158" y2="1754"/>
                        <a14:foregroundMark x1="80851" y1="70156" x2="80334" y2="71457"/>
                        <a14:foregroundMark x1="71911" y1="77628" x2="71294" y2="77525"/>
                        <a14:foregroundMark x1="77027" y1="67842" x2="77089" y2="67757"/>
                        <a14:foregroundMark x1="70658" y1="76506" x2="70759" y2="76369"/>
                        <a14:foregroundMark x1="84535" y1="42947" x2="85307" y2="36257"/>
                        <a14:backgroundMark x1="17544" y1="62573" x2="34430" y2="80994"/>
                        <a14:backgroundMark x1="34430" y1="80994" x2="38158" y2="81871"/>
                        <a14:backgroundMark x1="70613" y1="79825" x2="70833" y2="79825"/>
                        <a14:backgroundMark x1="63596" y1="79825" x2="68708" y2="79825"/>
                        <a14:backgroundMark x1="83372" y1="76202" x2="83991" y2="76023"/>
                        <a14:backgroundMark x1="73386" y1="79087" x2="73705" y2="78995"/>
                        <a14:backgroundMark x1="70833" y1="79825" x2="71946" y2="79503"/>
                        <a14:backgroundMark x1="83991" y1="76023" x2="89035" y2="68129"/>
                        <a14:backgroundMark x1="89035" y1="68129" x2="90351" y2="64035"/>
                        <a14:backgroundMark x1="20448" y1="11898" x2="20717" y2="11436"/>
                        <a14:backgroundMark x1="37517" y1="2087" x2="37939" y2="2047"/>
                        <a14:backgroundMark x1="75219" y1="2047" x2="88377" y2="15497"/>
                        <a14:backgroundMark x1="85088" y1="15205" x2="89912" y2="22515"/>
                        <a14:backgroundMark x1="89693" y1="28070" x2="91228" y2="33918"/>
                        <a14:backgroundMark x1="87939" y1="28655" x2="89693" y2="40351"/>
                        <a14:backgroundMark x1="89693" y1="40351" x2="89254" y2="43860"/>
                        <a14:backgroundMark x1="85965" y1="43860" x2="76754" y2="67544"/>
                        <a14:backgroundMark x1="76754" y1="67544" x2="70175" y2="75731"/>
                        <a14:backgroundMark x1="70175" y1="75731" x2="64474" y2="7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8505260">
            <a:off x="3192621" y="3319737"/>
            <a:ext cx="1488653" cy="11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82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_free_market_poster.potx" id="{FD6190C6-3A32-45DE-998E-516B32821F4F}" vid="{E63ACFBC-5BC3-46CB-9144-C17FFA51CE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96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HGP創英角ﾎﾟｯﾌﾟ体</vt:lpstr>
      <vt:lpstr>HG丸ｺﾞｼｯｸM-PRO</vt:lpstr>
      <vt:lpstr>Segoe Black</vt:lpstr>
      <vt:lpstr>メイリオ</vt:lpstr>
      <vt:lpstr>Arial</vt:lpstr>
      <vt:lpstr>Calibri</vt:lpstr>
      <vt:lpstr>Segoe Pro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GL_0159</dc:creator>
  <cp:lastModifiedBy>GL中西均</cp:lastModifiedBy>
  <cp:revision>7</cp:revision>
  <cp:lastPrinted>2026-04-23T00:38:21Z</cp:lastPrinted>
  <dcterms:created xsi:type="dcterms:W3CDTF">2014-09-01T00:59:49Z</dcterms:created>
  <dcterms:modified xsi:type="dcterms:W3CDTF">2026-04-23T00:40:42Z</dcterms:modified>
</cp:coreProperties>
</file>